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1"/>
  </p:sldMasterIdLst>
  <p:notesMasterIdLst>
    <p:notesMasterId r:id="rId18"/>
  </p:notesMasterIdLst>
  <p:sldIdLst>
    <p:sldId id="256" r:id="rId2"/>
    <p:sldId id="257" r:id="rId3"/>
    <p:sldId id="268" r:id="rId4"/>
    <p:sldId id="263" r:id="rId5"/>
    <p:sldId id="274" r:id="rId6"/>
    <p:sldId id="264" r:id="rId7"/>
    <p:sldId id="271" r:id="rId8"/>
    <p:sldId id="279" r:id="rId9"/>
    <p:sldId id="270" r:id="rId10"/>
    <p:sldId id="262" r:id="rId11"/>
    <p:sldId id="277" r:id="rId12"/>
    <p:sldId id="276" r:id="rId13"/>
    <p:sldId id="275" r:id="rId14"/>
    <p:sldId id="267" r:id="rId15"/>
    <p:sldId id="266" r:id="rId16"/>
    <p:sldId id="269" r:id="rId17"/>
  </p:sldIdLst>
  <p:sldSz cx="9144000" cy="5143500" type="screen16x9"/>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 Chirag" initials="SC" lastIdx="3" clrIdx="0">
    <p:extLst>
      <p:ext uri="{19B8F6BF-5375-455C-9EA6-DF929625EA0E}">
        <p15:presenceInfo xmlns:p15="http://schemas.microsoft.com/office/powerpoint/2012/main" userId="S::csharma21@dxc.com::695d347e-b501-4d60-8265-8f4cedb0bb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p:cViewPr varScale="1">
        <p:scale>
          <a:sx n="162" d="100"/>
          <a:sy n="162" d="100"/>
        </p:scale>
        <p:origin x="20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05T22:35:11.354" idx="1">
    <p:pos x="3282" y="1988"/>
    <p:text>for a rod the are very tame moreover a yeoman a eneas fish also tea a la la romana memorat o the artesian corollaries the hermione as the latter was a fine early the one old man ever or tomfooleries all onotawah murmured betrothed must enter a mingo or a honourable to no no one a hole for one on a timmersome tomorrow and metabolism or moral moral by earthenware and i were one a most beaumarchais a careworn so noather men on a rancorous as a walloon moonshine lonesome we are no ma you teramachi he atone malarious a man mummidom anoother a log for a foreword but wish vertebrates or one word more a wotherspoon overheated in jerusalem mahometan a hermit by no one to be boeotian band he labouring to her eyes oh no omelettes others beersheba or venture here bonaparte an orator as summer or veteran the um ah moderation a serviette more normal remote moohoohoo to me to you to the four shosgoharowane that as i have my man may my hinayana surrenders more by her she overinflated to my son hieronymus reineman so tense a more overmastering hate a man my arm is one so sure i once maoriland nose a fortune balsamides he homeseekers to one other gershom more a determined him so for he good sure is much in you oh i anishinaba ever enter rose reversioners turanian or mehemet ah well olenus emotions or to one or a so i remember a thousand she bowerman i measure some for her welfare in a high moorleena were measure armourer walshawe each morning my hand a harmonious the roan invergordon engendering or marijuana sakoontala onteora oenothera or to surgeon so i owe my one no a ooroomiah or am i to go on to her insinuation boomerang that hennessey he countered loteform shihonadewiraratye for the formation mashauasha on the holborn memoranda on no shoes were worn to a man and to be a worm so homeward ommalee we will on my miontonimo ironmonger brother machan so moonshiners marschner a seceder once also wore his warm earthenware summer ere my first her otherwhere for the warder ordinance or so sharafat aramis i do on a personal or more on both santasalare in</p:text>
    <p:extLst>
      <p:ext uri="{C676402C-5697-4E1C-873F-D02D1690AC5C}">
        <p15:threadingInfo xmlns:p15="http://schemas.microsoft.com/office/powerpoint/2012/main" timeZoneBias="-330"/>
      </p:ext>
    </p:extLst>
  </p:cm>
  <p:cm authorId="1" dt="2020-06-05T22:36:22.845" idx="2">
    <p:pos x="3287" y="2818"/>
    <p:text>mm her art or her or him on blue were or new were are you are working here are are you to your need career or who need our law hill and longer a wall you and or early last there are there were an eu are on the gurney our goal or more to her or her work for all warm or i'm all for granted for where you are and all i'm i'm a cop who you're you're her or higher and you know he roared polar her are or or groom were in mom will need you all the raw or or or worldcom are the harsh to an armored car really who are who were or oh wow well and are you any room i'm euro i'm more i'm really you do your own or are you he will in all when i'm more odd can show 'em all to you how we're around moon i heard her or me i'm the only rule i will who need or an or or who will war he moved are you are the to the river to wash her or when you're our rule where you are or what or where they hit and she why you are and limber early oh hello there are now we're all whom you know we're earned and her at all we're all in good not hm or or or one to warm room who need hormonal or are there to groom grow and are in hm for rory rumor or the or older or how we're all wore a room all how room you are a very wow i am and more movie oh and the car how your knee for him or warm here i'm here to our room to room warm where i'm a lawyer or a girl who who are you done while we're at war only one her or her or who hold the ebola while and i moved keep home in a car or or her or her rule one girl all right how old cleared kruger moon or who are all or or or who were at work groom who are the are or or where murder walk or hormone me or our age group all a bit more he will do your anger or your show for all or no longer or the young woman in more and groom her early worm here i'm remorse whole the ha ha you are more money or an e ah who are harmed cool you you either are or who you are new to learn and all through normal mood and he won't last the army or the rule maroon be oh all the er hat are horror in her arm or or were need her or the human worm or are you sure are in or he'd come more rule for that the world through the girl who who are bloomberg who need more mm here he you know are are a lot more in whom were you should come the girl a the mall or our our earlier and groom her own murderer who you all on whew what are you hit yahoo movie warm room so he knew you'd show her or groom whoa whoa whoa whoa hello yeah all were around more the better or more would get through hah murder or our our home mom lulu more room and the black or or her going any app honey or or who they are our world where you're on your mom mom mom or or moore work i'm all you were or or or or or him where he should go you know the whole world thunder moon he when you i'll really all holy her i don't not sure he will u. in her or not alone good eight or newer early in the early and more more he now or or that or two for all our rule one arm will move only known for error or where all the you the she and her he who are are a or or where i are one hand yeah you are her own home or are you know i'm were oh your league whole hog and the eager you'll be pulled through our hunger or be through the show you your shot or or angle were world ye it girl your newly you need her or or around whom on her ass i knew where i would do the ten or more or are more we're hungry and nor her world shore or wrong girl who are all aware or her her or or or our we are i'm them were were or where i am or where her rule in good i'm i hope that it your sugar or more on we're are are young or old are all our grammar are are are whom he has a monday ha ha ha you are home mom and me either i do for your own and had more ram be her iron warm for lunar any room for three mm mm her and how our our all our world and all new and whom you are the r or run to the one who he car or power or world war he how he knew the app harm were anger or or or or woo her or me know your hand and recruit who are all ruby him or her room or monday you yell at you or what where are all warm up for her to groom he hugged a unit per are you are and where are all grown up now and go all the movie she murmured one or the vodka and her early moon you'll room or you are a boom more room and it was our all all shower or org bragged can have our have worked on the new me i'm sure he hugged a roar roar when you're oh honey i'm sure we're are truly me that rooney are or how he knew we are the whom are on her won't worry early ah the ole ole for a whole will good or her or him and where i'm sure are a hurry moral or law home oh good grief oh how are we all you are a sure you are or worker or work or need care who you are all me a whore who need our help me her le oh murderer who were around here are my home rule our world through the you really shouldn't be sure the wearer are all in the car carrying for me for whom were all the ruler or you know we got home he all he knew that grenade cool you hate apple i am not on a home and her or warned com or ernie i'm ah barrier or or gnaw on her or group for lol were or or who or the room the firm or why do they were are home more and more only movie you know her and on and her or heard call or are you all the early learning sure i can hear a ruler or so eager to the moon where good girl who are good the group oh for our our was a i only you need our at room pool and we're not sure you're ready murderer word groomed for learned a new years back or i'm warm warm oh pa and the room the hammer and the warm your work so the grueling ruled already in the car i am for an attorney through the door or our home hm an error or how her a new leader gurney for all who are more room or you do yeah he knew oh armor or i'm not good i had her early and you through through our all our own done lose sure you more we are who you are i'm the moran homework home good good i'm not a one hit home for one moved through our our our urban me now more no you were moved three national or you your head or ah how the go or a truly you are in the lower or me law who need homes in two or more he meet her around her who are heard are you you're he or are who we are we're we need oh for an early for the auto auto are hmm what am i to you you are there that room mm rule one rule eight blog formed during work and i were older and newer i'm wrong in home ah home the all shoot for well her or her or him you and you how i am are in murderer afternoon you know who you are oh he you are are are all home and girl i can and will work and are long and threw her or group eat your immune can learn all her or in a hurry room grew you are a normal new yorker oh and she the war room ha ha ha you uber or what her or more hour or her and her home mom who they were all ah for our mugged me her or moved to her for a in her work she and her old they were or are the you need her or are you are or who i'm might have the lower oh we're wrong do you know you're an shah who murdered or you will be more or mood room that you are oh we're the you do when she were urged through the movie will be how are more or two here are his head on a well and we're a little girl room whom whew an era where the groom our what rule we already knew all he and the only our homes or who have had mom whole new movie i'm gonna go or where were all do oh and or were or the the owner and you can and know oh you are now in her how are all ah show the oh warm warm shower head or you you are or were you the war will it all and you are or not home for him more are we not her hand or in your day for the rome really all you hear he my career and i had already hold them throughout car and where are all my room or you know what the no lawyer and moved thoroughly how long already known her you are or that come to our room mean i'm i'm a grim law or a girl he oh and newly he got loved through law whom who are not cool and she all the her room for unruly i'm oh the end where we're who you need are all ruled can or her home or are you need you all i'm more i'm all jorge all armed bow our our where i'm cooler and he ran an anger or we'll all the er i heard currently in london move more and i heard a new mom he knew your arm or her or 'em law firm and more and we're we're we're all he knew he were grew and mall sure i'm sure she or he will ha ha and money or more more odd groovy 'em war were you the move or only for he oh irony you all who are more whoa whoa i i'm mom for her do on the ah ha you are a good color or not only an hour when when eating more or are all i'm need gore org murrah are now while i'm a way he and you'll matter arm around me who you were or why or are on i who are now we're a whole you more and more i am sure whom are the whole ah we were we were all for hm her her her oahu more i'm not sure who would murmur and homework or knew who all need to our an older and the whole wow now where were you i or or or harder or more in her early and for the good ah to at her or her or the u the irish rugby or or shah whom were from her or her a war or he in your room or whew you know ammo the island new well who are you you're app home sure are you you you are the long journey no power or whom god and already in our oh and your crew here he learn how are we are we're happy with he knew all or i do you need do read our henry who all more or her own home he wore a hurry or i are rigged you murdered and the gurney her mom her a happy or her are you the old crew there any blown where are all from you or are we on her or an older i'm sure he burned from who you know in new hampshire or home who you are you or her home for all our our own arm you you're a big her new whom he were hot hot for more and more are the all for mom on the armored to the shah who have you heard how the hotter are you me all you whoa whoa whoa whoa me were newly her all her e ha ha ha ha ha ha oh you're more work to your brother or on who murdered while our our ah i heard him oh we're i'm more than one room oh oh oh oh amy her home oh her when he earned her he or or or b</p:text>
    <p:extLst>
      <p:ext uri="{C676402C-5697-4E1C-873F-D02D1690AC5C}">
        <p15:threadingInfo xmlns:p15="http://schemas.microsoft.com/office/powerpoint/2012/main" timeZoneBias="-330"/>
      </p:ext>
    </p:extLst>
  </p:cm>
  <p:cm authorId="1" dt="2020-06-05T22:39:23.718" idx="3">
    <p:pos x="4903" y="3938"/>
    <p:text>So classic.
What are we doing clustering?
Grouping.
Homogeneous data points exactly. We group homogeneous data to create a cluster.
This is performed generally as part of our eda concepts.
And we might have to do unsupervised learning techniques that is clustering.
Before we do any supervised learning techniques if required to do that right now when we do clustering, if it is a single variable, no problem. You can just segregate it. If it is 2 variables, then we can visualize as well one and two variables. Not an issue, but when we have greater than two variables, that's when the problem accounts, right? So when we have a multi variable scenario, we use the two techniques which are basically called as hierarchical and non hierarchical right.
Non identical, which is also known as these are the two techniques. What is another name for Arabic clustering?
What all?
Different techniques that we use for measuring distances.
OK, let me let me take it.
So what is the process? How do we start hierarchy? What is the first thing that we do?
Even before that was one step.
No, we start hierarchical clustering by Azumi.
That there are and clusters. Each record is a cluster.
After that we start.
Why is this changes but before also we have to look at?
The skin, the magnitude of the data, right? Because we're measuring distances before I have different magnitude then it gets influenced right? Calibrations gets increased. Hensley scale the date and while scale we have standardization or normalization, two different techniques that we cannot.
Now let me ask you a question.
When should I use standardization or when should I use normalized?
Yeah.
OK.
Normally.
OK, OK.
Can I love you son?
We've all had.
OK, then what if I don't have?
Any or categorical data.
If I have only humility.
Another normalization.
So standardization normalization are two different approaches.
Which are basically making the data unitless.
I'm there altering the magnitude. The scale of the data were specific ranges.
Standardization bringing the range 2.
Minus 3.4 + 3.4, whereas normalization is this game 202.
If your data, whether it is numeric monument, if your data has anyone variable any of the feature column.
If the range of the data is falling between 0 to one.
Then it makes sense for us to apply normalization technique for rest of the other way.
Wait, that will be bringing all of them to the same school.
Logically, just or explainable laughing.
Otherwise, there is no restriction.
We generally try out with models.
OK.
But remember, these two difference is the Rangers will vary right? You can also try out with standardization when you have categorically.
Nobody stopped.
But logically it doesn't make sense because one variables are zero to one reach and the other set of values will be having range which is higher to same indifferences are coming into the picture.
We used.
Escape.
We look at all those functions as in how we proceed with different algorithms.
ALDI
things are applied here.
After all these things, each that we have multiple options, you might want to pick and choose one wherever it is more appropriate, or you might want to do multiple tools for sale.
It's just like, uh.
So you want you want.
Right?
That so.
Coming back to the discussion of hierarchy.
The distance is, we assume that.
We have any clusters.
And then we scale the data and then we calibrate cable system. Right now when we're doing Pennywise distance is the first stage.
We approach, we basically do pairwise distances between records record to record distance, right?
But at the second stage on which we will have Ricardo cluster or cluster to cluster scenarios that we might have to handle.
Now when I have numeric data at the first stage, when I'm doing record to record distances, if my data is only numeral.
Then we applied.
Default technique to measure the distances is euclidean.
If my data is only binary.
Then
then we have three different techniques for that scenario. Metric. What is birth defects?
The task coefficient OK.
Binary Euclidean distance. Simple magic.
Why did you really understand? Since capturing Watterson's office?
Is similar, it measures the dissimilarity between the simple matching coefficient is measuring similarity between the coefficients.
Then if I have greater than two categories.
But My Internet is non American, have multiple categories.
Then
but same categorical records. Then I'm comparing with the categories said. Then we mark distance asked.
If the categories are different than we mark the distance as one.
Hey.
My head.
And we also have something called us growers, growers general dissimilarity coefficient, which can he used? You're not looking toward, but there's another approach that you can do when you have.
Only categorical mix today.
So they are generally similarity.
And the simplest stating that we do when we have mixed details.
Convert everything into a scale of 0 to one by normalizing the numeric data.
Creating dummy variables or one hot encoding on.
Non numeric and finally once the data is in the scale of 0 to one, you apply Euclidean distance.
And if I have.
A cluster coming into the picture when I'm measuring the distances, then we look into.
Linkage, passions and we discussed about four different linkage functions. What are those?
Single complete average said.
Hey.
So these are the different techniques happy and once we apply these techniques and create the hierarchy.
Hey the hydraulic is created so that from clusters we reach.
One plus by merging the similar cluster. Similar records, right?
Now, this entire process is visualized using.
Yes.
And that after visualizing the danger right, you decide how many clusters would be more a properly.
Right and then we break that tree into those nipples.
And how do we define the success of cluster exercise?
We identify the characteristics of each of the record from one cluster and try to see if there is any differences or whether everything is similar on.
Here at least one dissimilar recorded them and the cluster size is not.
So when we look into the character space, right?
It is not. Those characteristics can be label that cluster.
That's the approach that we have to do, and if you're able to successfully able it.
Passing exercises.
This is the first approach. The second approach, keeneys clustering.
Non identical.
What we doing now?
We are point defined the number of clusters that we want to make and then.
Sorry means.
OK.
And then.
Here's another person.
Like this?
Very good.
So we basically have a predefined number of clusters set based on the predefined number of clusters. We segregate the data into those mini clusters and then we try to.
Improve the similarity within the cluster.
So within sum of squares, the numerator part of various categories, right within somehow squares will try to be reduced. How do we do that?
By removing the variable or the record which is not close to that particular cluster center.
So we measured the centroids of all the clusters and we measured the distances of each and every data point from these cluster centers and we assign the record to the closest center.
That way we are moving.
The record which is not close to the center.
Right, and we're trying to improve that within sum of squares. If I remove a highly rated valuable, the rest of the variables become much stronger, right?
Yes, that's what we try to do that in this game.
Trying to do this that voters are most, well, we'll get distributed in P.
We did some more squares.
Between some of the totals are most prices for the entire data set.
We did. Some Oscars are purple scratches between the similarities between each and every cluster.
Between some more squares is that distance between the cluster, the spread among the clusters.
Hey.
And there is not any program and this game is clustering is also known as.
Non deterministic.
After that Bush.
The name given to this kind of algorithms are college nondeterministic algorithms, because the result will not be seen.
Right?
So whenever we try to re execute the code, the result might vary because of the initial partitions that we might have.
Right?
It's not always that.
There is a chance that you might end up getting this.
So inconsistency is that.
That's the drawback. Now if I have such kind of inconsistencies, then how should I overcome back?
No.
Imitation of hops is entirely different problem.
I'm talking about non deterministic problem.
I get a different version.
We try to execute the Kings clustering again and again multiple times. We execute and see for the popsicles.
He improve the consistency of stability. How see when you are exhibiting kameezes result is varying.
Can you rely on that matter?
No right to improve the reliability to see the stability of the algorithm, we execute the code again and again and again.
Multiple box right? That would basically give us more confidence when you see similar kind of results, right? Then we can really understand.
Is it?
So multiple executives.
The other drawback with your kidneys clustering is that the final result that you're getting may not be the best wizard.
May not be the best reason we don't know that.
You are trying to reduce.
Every time you try to end up doing that, you end up at a local minimum scholars local minimum because for that execution.
That point you have the least.
Local minima are needed some Oscars.
After that it might interest.
So you stop at the least one.
Next time anyways, you might have a different W assist to start off with. Again, you keep producing it. You might end up with another list, so this is part of the local minimum.
But whether that local minimize the best clustering.
We call that as Global Mini.
Right, so you came is we will not be able to identify the global minimum, so whatever we're getting as a result.
You have to stick with.
That's the drawback with Kingston.
But as in highlighting casting, you take it, you look at the gentleman dentist.
Right?
I mean hierarchical. You have a natural flow.
Transparency is then interpreted, but here the interpretation that transparency is not.
Randomly exhibit right?
Those are the drawbacks.
Honey.
Then talk about the indefinite oscillation.
Indefinite oscillation, the execution will never end.
Hawks keep on happening for Erica.
In such cases, what we do?
Now you limit the iterations that the best solution added anything.
OK.
Let us talk about 1 interesting topic that we will be dealing with when they're doing killings. Clustering is how can identify or can I quantify.
The key value that I'm taking as the best cure.
And even an identical question you're deciding by looking at the program and seeing if this is the best.
But he's not the best key.
You don't know me.
Ultimately, in clustering we are trying to measure homogeneity. We're trying to hit homers.
And WSS is actually the measure of homogeneity.
The quantifiable way, right that we talk about homogeneity.
We did some more squares.
Let's be value better the opportunity.
OK, so if I give a specific key value.
So for example, on the university's data said, if I take K as the.
Is it creating the best homogeneous which are?
If I take care full.
What happens to the whole movie?
Right, so we will be looking at that within sum of squares value to decide whether the key value that we're choosing is the best key value.
And in order to do that, we execute K means clustering for different K values.
You decide a set of key values. You execute K means clustering for all these different case and compare the total within some of steps.
Right, and we love that like this.
This visualization that you're seeing is called as an elbow ko.
Art Scriptblock.
Strip lot or it is also known as hell both.
On the X axis we would plot the key values.
On the Y axis we will calculate the total within sum of squares.
Total within some offers.
What is the most nights?
Some of the buildings are more squares for each cluster.
So if I see is equals to three, I get three clusters.
But each cluster we measured, some uh, stress within some Hospice, and we add those within some more space that is total.
Hey.
So it's like this. So let's say this is my.
Space and this is my cluster.
So I'm measuring the within some more squares for this cluster. This cluster and disgust.
And we add those meetings.
That would basically give us.
Total.
Total within some of it.
So only by axis will block that will block.
Of course.
This is one of the approaches that we can do for Katie K selection.
The ultimately you also have to take a call on how many clusters are good.
Hey, from the business side of things, you have to know that.
Yeah.
We we do multiple times.
Executive.
So there is a logic.
To select key.
Which is square root of invited.
In olden days, this formula was used as a thumb rule.
No, in yesterday's example we have created 50 records.
For animation creativity because right.
So I take 50 recalls, yeah?
Then how many? What would be the key value for me?
But this approach is very long.
I have to pee universities 5 clusters.</p:text>
    <p:extLst>
      <p:ext uri="{C676402C-5697-4E1C-873F-D02D1690AC5C}">
        <p15:threadingInfo xmlns:p15="http://schemas.microsoft.com/office/powerpoint/2012/main" timeZoneBias="-33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06F3B-70AF-44E8-9545-5B497F29EFC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577AF26-A683-4A98-8FAD-3060B4EB251B}">
      <dgm:prSet/>
      <dgm:spPr/>
      <dgm:t>
        <a:bodyPr/>
        <a:lstStyle/>
        <a:p>
          <a:pPr>
            <a:defRPr cap="all"/>
          </a:pPr>
          <a:r>
            <a:rPr lang="en-US"/>
            <a:t>Initial Project Description</a:t>
          </a:r>
        </a:p>
      </dgm:t>
    </dgm:pt>
    <dgm:pt modelId="{76C8B7AB-ED98-4A8D-9B40-5FE0FE482148}" type="parTrans" cxnId="{B30859E3-53BC-47F0-A51E-9B149D2845DC}">
      <dgm:prSet/>
      <dgm:spPr/>
      <dgm:t>
        <a:bodyPr/>
        <a:lstStyle/>
        <a:p>
          <a:endParaRPr lang="en-US"/>
        </a:p>
      </dgm:t>
    </dgm:pt>
    <dgm:pt modelId="{B8E689B3-1CF0-4046-BA93-AAD3D75FAAEA}" type="sibTrans" cxnId="{B30859E3-53BC-47F0-A51E-9B149D2845DC}">
      <dgm:prSet/>
      <dgm:spPr/>
      <dgm:t>
        <a:bodyPr/>
        <a:lstStyle/>
        <a:p>
          <a:endParaRPr lang="en-US"/>
        </a:p>
      </dgm:t>
    </dgm:pt>
    <dgm:pt modelId="{20DB3A90-8C38-4243-9F68-CBEF3AB01D51}">
      <dgm:prSet/>
      <dgm:spPr/>
      <dgm:t>
        <a:bodyPr/>
        <a:lstStyle/>
        <a:p>
          <a:pPr>
            <a:defRPr cap="all"/>
          </a:pPr>
          <a:r>
            <a:rPr lang="en-US"/>
            <a:t>Project Understanding</a:t>
          </a:r>
        </a:p>
      </dgm:t>
    </dgm:pt>
    <dgm:pt modelId="{867AB11F-B927-45CF-99E3-8F1900BB1441}" type="parTrans" cxnId="{B1ADE154-FA3F-4AF9-ABDD-2BFFD3352B78}">
      <dgm:prSet/>
      <dgm:spPr/>
      <dgm:t>
        <a:bodyPr/>
        <a:lstStyle/>
        <a:p>
          <a:endParaRPr lang="en-US"/>
        </a:p>
      </dgm:t>
    </dgm:pt>
    <dgm:pt modelId="{88E6254C-8993-467D-8437-F116B6D190FA}" type="sibTrans" cxnId="{B1ADE154-FA3F-4AF9-ABDD-2BFFD3352B78}">
      <dgm:prSet/>
      <dgm:spPr/>
      <dgm:t>
        <a:bodyPr/>
        <a:lstStyle/>
        <a:p>
          <a:endParaRPr lang="en-US"/>
        </a:p>
      </dgm:t>
    </dgm:pt>
    <dgm:pt modelId="{91B61BD5-BB8E-4B8F-AAC4-1A1EDCF7041D}">
      <dgm:prSet/>
      <dgm:spPr/>
      <dgm:t>
        <a:bodyPr/>
        <a:lstStyle/>
        <a:p>
          <a:pPr>
            <a:defRPr cap="all"/>
          </a:pPr>
          <a:r>
            <a:rPr lang="en-US"/>
            <a:t>Project Kick-Off</a:t>
          </a:r>
        </a:p>
      </dgm:t>
    </dgm:pt>
    <dgm:pt modelId="{2B4DF03B-2DF3-45E3-BC2E-B91D2C66C900}" type="parTrans" cxnId="{F13E4C45-6FA8-4005-9516-DA5ED0B13CED}">
      <dgm:prSet/>
      <dgm:spPr/>
      <dgm:t>
        <a:bodyPr/>
        <a:lstStyle/>
        <a:p>
          <a:endParaRPr lang="en-US"/>
        </a:p>
      </dgm:t>
    </dgm:pt>
    <dgm:pt modelId="{1AEDB03C-C09B-4EFA-AFBA-3AB5D7713C18}" type="sibTrans" cxnId="{F13E4C45-6FA8-4005-9516-DA5ED0B13CED}">
      <dgm:prSet/>
      <dgm:spPr/>
      <dgm:t>
        <a:bodyPr/>
        <a:lstStyle/>
        <a:p>
          <a:endParaRPr lang="en-US"/>
        </a:p>
      </dgm:t>
    </dgm:pt>
    <dgm:pt modelId="{8F7A7813-9B2F-4205-B824-824DB6E668DC}">
      <dgm:prSet/>
      <dgm:spPr/>
      <dgm:t>
        <a:bodyPr/>
        <a:lstStyle/>
        <a:p>
          <a:pPr>
            <a:defRPr cap="all"/>
          </a:pPr>
          <a:r>
            <a:rPr lang="en-US"/>
            <a:t>Requirement Changes</a:t>
          </a:r>
        </a:p>
      </dgm:t>
    </dgm:pt>
    <dgm:pt modelId="{A1B04FBE-AF94-47F3-8A77-A039BFDF9C6D}" type="parTrans" cxnId="{CD29637D-D17F-44EB-B354-8E4C71DD54D2}">
      <dgm:prSet/>
      <dgm:spPr/>
      <dgm:t>
        <a:bodyPr/>
        <a:lstStyle/>
        <a:p>
          <a:endParaRPr lang="en-US"/>
        </a:p>
      </dgm:t>
    </dgm:pt>
    <dgm:pt modelId="{EAF8553D-DC69-4E66-8BE5-9B2B321433E1}" type="sibTrans" cxnId="{CD29637D-D17F-44EB-B354-8E4C71DD54D2}">
      <dgm:prSet/>
      <dgm:spPr/>
      <dgm:t>
        <a:bodyPr/>
        <a:lstStyle/>
        <a:p>
          <a:endParaRPr lang="en-US"/>
        </a:p>
      </dgm:t>
    </dgm:pt>
    <dgm:pt modelId="{E9EE4D90-9289-4F81-B5DD-B90BCF444BAA}">
      <dgm:prSet/>
      <dgm:spPr/>
      <dgm:t>
        <a:bodyPr/>
        <a:lstStyle/>
        <a:p>
          <a:pPr>
            <a:defRPr cap="all"/>
          </a:pPr>
          <a:r>
            <a:rPr lang="en-US"/>
            <a:t>Agile Framework</a:t>
          </a:r>
        </a:p>
      </dgm:t>
    </dgm:pt>
    <dgm:pt modelId="{34CFDD8F-2644-42DD-B824-5B2FA36E4FBE}" type="parTrans" cxnId="{C59C979E-0D4E-4BD4-AE6E-F76E7BED6DBE}">
      <dgm:prSet/>
      <dgm:spPr/>
      <dgm:t>
        <a:bodyPr/>
        <a:lstStyle/>
        <a:p>
          <a:endParaRPr lang="en-US"/>
        </a:p>
      </dgm:t>
    </dgm:pt>
    <dgm:pt modelId="{3C7381D4-76C6-4801-A805-DC1D957FB3B0}" type="sibTrans" cxnId="{C59C979E-0D4E-4BD4-AE6E-F76E7BED6DBE}">
      <dgm:prSet/>
      <dgm:spPr/>
      <dgm:t>
        <a:bodyPr/>
        <a:lstStyle/>
        <a:p>
          <a:endParaRPr lang="en-US"/>
        </a:p>
      </dgm:t>
    </dgm:pt>
    <dgm:pt modelId="{B0AB23CC-ED25-494A-A1C8-A907FD54335D}">
      <dgm:prSet/>
      <dgm:spPr/>
      <dgm:t>
        <a:bodyPr/>
        <a:lstStyle/>
        <a:p>
          <a:pPr>
            <a:defRPr cap="all"/>
          </a:pPr>
          <a:r>
            <a:rPr lang="en-US"/>
            <a:t>Communication with Sponsors and Faculty Mentor</a:t>
          </a:r>
        </a:p>
      </dgm:t>
    </dgm:pt>
    <dgm:pt modelId="{FAE7A681-704A-48E8-8039-DC8855D9590B}" type="parTrans" cxnId="{3C17D8D6-6244-4B28-B5D9-AF2FBB64A74A}">
      <dgm:prSet/>
      <dgm:spPr/>
      <dgm:t>
        <a:bodyPr/>
        <a:lstStyle/>
        <a:p>
          <a:endParaRPr lang="en-US"/>
        </a:p>
      </dgm:t>
    </dgm:pt>
    <dgm:pt modelId="{7414F66C-7EAC-486E-A6C6-5176092DD234}" type="sibTrans" cxnId="{3C17D8D6-6244-4B28-B5D9-AF2FBB64A74A}">
      <dgm:prSet/>
      <dgm:spPr/>
      <dgm:t>
        <a:bodyPr/>
        <a:lstStyle/>
        <a:p>
          <a:endParaRPr lang="en-US"/>
        </a:p>
      </dgm:t>
    </dgm:pt>
    <dgm:pt modelId="{A096142F-C49C-4E4C-B5AB-638CA636A75F}">
      <dgm:prSet/>
      <dgm:spPr/>
      <dgm:t>
        <a:bodyPr/>
        <a:lstStyle/>
        <a:p>
          <a:pPr>
            <a:defRPr cap="all"/>
          </a:pPr>
          <a:r>
            <a:rPr lang="en-US"/>
            <a:t>Technical Challenges</a:t>
          </a:r>
        </a:p>
      </dgm:t>
    </dgm:pt>
    <dgm:pt modelId="{8C212F0B-F43D-40E2-8F93-48F11994148B}" type="parTrans" cxnId="{94351263-4CCD-4F97-9A83-5F60D8D4DAF3}">
      <dgm:prSet/>
      <dgm:spPr/>
      <dgm:t>
        <a:bodyPr/>
        <a:lstStyle/>
        <a:p>
          <a:endParaRPr lang="en-US"/>
        </a:p>
      </dgm:t>
    </dgm:pt>
    <dgm:pt modelId="{A7227C62-8ED2-48E3-A4FB-E9839B44590B}" type="sibTrans" cxnId="{94351263-4CCD-4F97-9A83-5F60D8D4DAF3}">
      <dgm:prSet/>
      <dgm:spPr/>
      <dgm:t>
        <a:bodyPr/>
        <a:lstStyle/>
        <a:p>
          <a:endParaRPr lang="en-US"/>
        </a:p>
      </dgm:t>
    </dgm:pt>
    <dgm:pt modelId="{BDBB7035-DAEB-4D37-B0BC-98E8941E1807}" type="pres">
      <dgm:prSet presAssocID="{F6F06F3B-70AF-44E8-9545-5B497F29EFC4}" presName="root" presStyleCnt="0">
        <dgm:presLayoutVars>
          <dgm:dir/>
          <dgm:resizeHandles val="exact"/>
        </dgm:presLayoutVars>
      </dgm:prSet>
      <dgm:spPr/>
    </dgm:pt>
    <dgm:pt modelId="{53F8E373-1117-4554-A00E-7E425C8D7B21}" type="pres">
      <dgm:prSet presAssocID="{A577AF26-A683-4A98-8FAD-3060B4EB251B}" presName="compNode" presStyleCnt="0"/>
      <dgm:spPr/>
    </dgm:pt>
    <dgm:pt modelId="{E72CD2B0-DE80-4DCC-BF2E-920E4D6F2CEB}" type="pres">
      <dgm:prSet presAssocID="{A577AF26-A683-4A98-8FAD-3060B4EB251B}" presName="iconBgRect" presStyleLbl="bgShp" presStyleIdx="0" presStyleCnt="7"/>
      <dgm:spPr/>
    </dgm:pt>
    <dgm:pt modelId="{D6E8C005-213C-4C05-929D-7D816EEFAC1F}" type="pres">
      <dgm:prSet presAssocID="{A577AF26-A683-4A98-8FAD-3060B4EB251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 Item Bug"/>
        </a:ext>
      </dgm:extLst>
    </dgm:pt>
    <dgm:pt modelId="{E4009BF5-00A7-4EF4-8D1B-2AACCABFA779}" type="pres">
      <dgm:prSet presAssocID="{A577AF26-A683-4A98-8FAD-3060B4EB251B}" presName="spaceRect" presStyleCnt="0"/>
      <dgm:spPr/>
    </dgm:pt>
    <dgm:pt modelId="{E0FC6773-C792-423F-99C7-754F7C63059F}" type="pres">
      <dgm:prSet presAssocID="{A577AF26-A683-4A98-8FAD-3060B4EB251B}" presName="textRect" presStyleLbl="revTx" presStyleIdx="0" presStyleCnt="7">
        <dgm:presLayoutVars>
          <dgm:chMax val="1"/>
          <dgm:chPref val="1"/>
        </dgm:presLayoutVars>
      </dgm:prSet>
      <dgm:spPr/>
    </dgm:pt>
    <dgm:pt modelId="{0B55416F-29BC-43F1-B7D1-124A69FFC33A}" type="pres">
      <dgm:prSet presAssocID="{B8E689B3-1CF0-4046-BA93-AAD3D75FAAEA}" presName="sibTrans" presStyleCnt="0"/>
      <dgm:spPr/>
    </dgm:pt>
    <dgm:pt modelId="{7D561849-F328-478F-899B-02B8BBA2B097}" type="pres">
      <dgm:prSet presAssocID="{20DB3A90-8C38-4243-9F68-CBEF3AB01D51}" presName="compNode" presStyleCnt="0"/>
      <dgm:spPr/>
    </dgm:pt>
    <dgm:pt modelId="{8D341895-D1C8-43F8-A6DD-E6B83D4BA98D}" type="pres">
      <dgm:prSet presAssocID="{20DB3A90-8C38-4243-9F68-CBEF3AB01D51}" presName="iconBgRect" presStyleLbl="bgShp" presStyleIdx="1" presStyleCnt="7"/>
      <dgm:spPr/>
    </dgm:pt>
    <dgm:pt modelId="{2867A5B5-FCBD-4363-AEE1-25D336E8EE18}" type="pres">
      <dgm:prSet presAssocID="{20DB3A90-8C38-4243-9F68-CBEF3AB01D5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ign"/>
        </a:ext>
      </dgm:extLst>
    </dgm:pt>
    <dgm:pt modelId="{396AF2AA-7632-4CBC-B7DA-F985738991D0}" type="pres">
      <dgm:prSet presAssocID="{20DB3A90-8C38-4243-9F68-CBEF3AB01D51}" presName="spaceRect" presStyleCnt="0"/>
      <dgm:spPr/>
    </dgm:pt>
    <dgm:pt modelId="{5015C02B-D8AE-478A-B956-AD68208FDB15}" type="pres">
      <dgm:prSet presAssocID="{20DB3A90-8C38-4243-9F68-CBEF3AB01D51}" presName="textRect" presStyleLbl="revTx" presStyleIdx="1" presStyleCnt="7">
        <dgm:presLayoutVars>
          <dgm:chMax val="1"/>
          <dgm:chPref val="1"/>
        </dgm:presLayoutVars>
      </dgm:prSet>
      <dgm:spPr/>
    </dgm:pt>
    <dgm:pt modelId="{15ED7DA6-1595-4376-9F33-FA8173AE3C2F}" type="pres">
      <dgm:prSet presAssocID="{88E6254C-8993-467D-8437-F116B6D190FA}" presName="sibTrans" presStyleCnt="0"/>
      <dgm:spPr/>
    </dgm:pt>
    <dgm:pt modelId="{3C47A2BE-13BC-4EE3-BC2D-4DB58FEA3BC8}" type="pres">
      <dgm:prSet presAssocID="{91B61BD5-BB8E-4B8F-AAC4-1A1EDCF7041D}" presName="compNode" presStyleCnt="0"/>
      <dgm:spPr/>
    </dgm:pt>
    <dgm:pt modelId="{7F954F25-7B00-469F-A5FD-8F68340FC7F6}" type="pres">
      <dgm:prSet presAssocID="{91B61BD5-BB8E-4B8F-AAC4-1A1EDCF7041D}" presName="iconBgRect" presStyleLbl="bgShp" presStyleIdx="2" presStyleCnt="7"/>
      <dgm:spPr/>
    </dgm:pt>
    <dgm:pt modelId="{F3890B4E-B101-463A-984E-BB6A4CC4BF58}" type="pres">
      <dgm:prSet presAssocID="{91B61BD5-BB8E-4B8F-AAC4-1A1EDCF7041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llege Football"/>
        </a:ext>
      </dgm:extLst>
    </dgm:pt>
    <dgm:pt modelId="{675A8108-0A98-4B23-A816-67E37AB26DA0}" type="pres">
      <dgm:prSet presAssocID="{91B61BD5-BB8E-4B8F-AAC4-1A1EDCF7041D}" presName="spaceRect" presStyleCnt="0"/>
      <dgm:spPr/>
    </dgm:pt>
    <dgm:pt modelId="{A23C42EE-1557-4924-8B96-7E484D46339C}" type="pres">
      <dgm:prSet presAssocID="{91B61BD5-BB8E-4B8F-AAC4-1A1EDCF7041D}" presName="textRect" presStyleLbl="revTx" presStyleIdx="2" presStyleCnt="7">
        <dgm:presLayoutVars>
          <dgm:chMax val="1"/>
          <dgm:chPref val="1"/>
        </dgm:presLayoutVars>
      </dgm:prSet>
      <dgm:spPr/>
    </dgm:pt>
    <dgm:pt modelId="{F724F29C-8E34-4E2B-B74E-8B5158B36DFF}" type="pres">
      <dgm:prSet presAssocID="{1AEDB03C-C09B-4EFA-AFBA-3AB5D7713C18}" presName="sibTrans" presStyleCnt="0"/>
      <dgm:spPr/>
    </dgm:pt>
    <dgm:pt modelId="{6DD7307F-362F-4500-8E8E-B20C55D23EEC}" type="pres">
      <dgm:prSet presAssocID="{8F7A7813-9B2F-4205-B824-824DB6E668DC}" presName="compNode" presStyleCnt="0"/>
      <dgm:spPr/>
    </dgm:pt>
    <dgm:pt modelId="{CA5D9DC5-A586-4081-8207-BCE86748CBC6}" type="pres">
      <dgm:prSet presAssocID="{8F7A7813-9B2F-4205-B824-824DB6E668DC}" presName="iconBgRect" presStyleLbl="bgShp" presStyleIdx="3" presStyleCnt="7"/>
      <dgm:spPr/>
    </dgm:pt>
    <dgm:pt modelId="{3783A4CE-4920-49AB-90C0-4DF54E4CFFC0}" type="pres">
      <dgm:prSet presAssocID="{8F7A7813-9B2F-4205-B824-824DB6E668D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Plan"/>
        </a:ext>
      </dgm:extLst>
    </dgm:pt>
    <dgm:pt modelId="{E4CC9155-D262-4CD2-BF8B-0858DE6350D5}" type="pres">
      <dgm:prSet presAssocID="{8F7A7813-9B2F-4205-B824-824DB6E668DC}" presName="spaceRect" presStyleCnt="0"/>
      <dgm:spPr/>
    </dgm:pt>
    <dgm:pt modelId="{1001DF9E-521E-4565-B5DB-ED004474304C}" type="pres">
      <dgm:prSet presAssocID="{8F7A7813-9B2F-4205-B824-824DB6E668DC}" presName="textRect" presStyleLbl="revTx" presStyleIdx="3" presStyleCnt="7">
        <dgm:presLayoutVars>
          <dgm:chMax val="1"/>
          <dgm:chPref val="1"/>
        </dgm:presLayoutVars>
      </dgm:prSet>
      <dgm:spPr/>
    </dgm:pt>
    <dgm:pt modelId="{2C09880A-E9AD-4705-9FA8-11A6E30AE0A8}" type="pres">
      <dgm:prSet presAssocID="{EAF8553D-DC69-4E66-8BE5-9B2B321433E1}" presName="sibTrans" presStyleCnt="0"/>
      <dgm:spPr/>
    </dgm:pt>
    <dgm:pt modelId="{BE9AFCD7-3EC7-4714-99C4-41CC849A51F1}" type="pres">
      <dgm:prSet presAssocID="{E9EE4D90-9289-4F81-B5DD-B90BCF444BAA}" presName="compNode" presStyleCnt="0"/>
      <dgm:spPr/>
    </dgm:pt>
    <dgm:pt modelId="{9A7E4858-7129-43FB-9CF0-E58A5987D003}" type="pres">
      <dgm:prSet presAssocID="{E9EE4D90-9289-4F81-B5DD-B90BCF444BAA}" presName="iconBgRect" presStyleLbl="bgShp" presStyleIdx="4" presStyleCnt="7"/>
      <dgm:spPr/>
    </dgm:pt>
    <dgm:pt modelId="{368C6B27-EB59-49E1-B245-E00D79A9702F}" type="pres">
      <dgm:prSet presAssocID="{E9EE4D90-9289-4F81-B5DD-B90BCF444BA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cklog"/>
        </a:ext>
      </dgm:extLst>
    </dgm:pt>
    <dgm:pt modelId="{7794B696-88A0-45D0-93BE-74F7B34087D0}" type="pres">
      <dgm:prSet presAssocID="{E9EE4D90-9289-4F81-B5DD-B90BCF444BAA}" presName="spaceRect" presStyleCnt="0"/>
      <dgm:spPr/>
    </dgm:pt>
    <dgm:pt modelId="{B01BD57B-F125-4263-9E2E-1565813B1CC1}" type="pres">
      <dgm:prSet presAssocID="{E9EE4D90-9289-4F81-B5DD-B90BCF444BAA}" presName="textRect" presStyleLbl="revTx" presStyleIdx="4" presStyleCnt="7">
        <dgm:presLayoutVars>
          <dgm:chMax val="1"/>
          <dgm:chPref val="1"/>
        </dgm:presLayoutVars>
      </dgm:prSet>
      <dgm:spPr/>
    </dgm:pt>
    <dgm:pt modelId="{D8DD6165-29FE-466F-A87F-6AD0E3773AA5}" type="pres">
      <dgm:prSet presAssocID="{3C7381D4-76C6-4801-A805-DC1D957FB3B0}" presName="sibTrans" presStyleCnt="0"/>
      <dgm:spPr/>
    </dgm:pt>
    <dgm:pt modelId="{487D6AC1-534D-4E62-A8BD-913D24665C49}" type="pres">
      <dgm:prSet presAssocID="{B0AB23CC-ED25-494A-A1C8-A907FD54335D}" presName="compNode" presStyleCnt="0"/>
      <dgm:spPr/>
    </dgm:pt>
    <dgm:pt modelId="{BE364FB8-2CBE-40FA-8A89-2B5621F439C8}" type="pres">
      <dgm:prSet presAssocID="{B0AB23CC-ED25-494A-A1C8-A907FD54335D}" presName="iconBgRect" presStyleLbl="bgShp" presStyleIdx="5" presStyleCnt="7"/>
      <dgm:spPr/>
    </dgm:pt>
    <dgm:pt modelId="{49EB3741-D285-4105-B100-EDAB4615DD28}" type="pres">
      <dgm:prSet presAssocID="{B0AB23CC-ED25-494A-A1C8-A907FD54335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cruitment Management"/>
        </a:ext>
      </dgm:extLst>
    </dgm:pt>
    <dgm:pt modelId="{61F62AF4-539B-4163-92E6-B86ABC5D8F0A}" type="pres">
      <dgm:prSet presAssocID="{B0AB23CC-ED25-494A-A1C8-A907FD54335D}" presName="spaceRect" presStyleCnt="0"/>
      <dgm:spPr/>
    </dgm:pt>
    <dgm:pt modelId="{9D7FCFD3-CAE0-45BD-AF25-0B37E3D83308}" type="pres">
      <dgm:prSet presAssocID="{B0AB23CC-ED25-494A-A1C8-A907FD54335D}" presName="textRect" presStyleLbl="revTx" presStyleIdx="5" presStyleCnt="7">
        <dgm:presLayoutVars>
          <dgm:chMax val="1"/>
          <dgm:chPref val="1"/>
        </dgm:presLayoutVars>
      </dgm:prSet>
      <dgm:spPr/>
    </dgm:pt>
    <dgm:pt modelId="{45F2151F-AFA7-4508-8A1C-B306897D19B6}" type="pres">
      <dgm:prSet presAssocID="{7414F66C-7EAC-486E-A6C6-5176092DD234}" presName="sibTrans" presStyleCnt="0"/>
      <dgm:spPr/>
    </dgm:pt>
    <dgm:pt modelId="{8B2992B9-69BD-44E0-924D-8D8F3C424494}" type="pres">
      <dgm:prSet presAssocID="{A096142F-C49C-4E4C-B5AB-638CA636A75F}" presName="compNode" presStyleCnt="0"/>
      <dgm:spPr/>
    </dgm:pt>
    <dgm:pt modelId="{EBB73F5D-E61E-4F12-B462-C66C1194C5D9}" type="pres">
      <dgm:prSet presAssocID="{A096142F-C49C-4E4C-B5AB-638CA636A75F}" presName="iconBgRect" presStyleLbl="bgShp" presStyleIdx="6" presStyleCnt="7"/>
      <dgm:spPr/>
    </dgm:pt>
    <dgm:pt modelId="{75D83323-0A21-45F0-ADE5-ED66CD474846}" type="pres">
      <dgm:prSet presAssocID="{A096142F-C49C-4E4C-B5AB-638CA636A75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aptop Secure"/>
        </a:ext>
      </dgm:extLst>
    </dgm:pt>
    <dgm:pt modelId="{2393D971-0997-4AD2-A224-9D29EE07C515}" type="pres">
      <dgm:prSet presAssocID="{A096142F-C49C-4E4C-B5AB-638CA636A75F}" presName="spaceRect" presStyleCnt="0"/>
      <dgm:spPr/>
    </dgm:pt>
    <dgm:pt modelId="{0DE15E19-706B-4D02-AD92-8184F1276C71}" type="pres">
      <dgm:prSet presAssocID="{A096142F-C49C-4E4C-B5AB-638CA636A75F}" presName="textRect" presStyleLbl="revTx" presStyleIdx="6" presStyleCnt="7">
        <dgm:presLayoutVars>
          <dgm:chMax val="1"/>
          <dgm:chPref val="1"/>
        </dgm:presLayoutVars>
      </dgm:prSet>
      <dgm:spPr/>
    </dgm:pt>
  </dgm:ptLst>
  <dgm:cxnLst>
    <dgm:cxn modelId="{7B7E220A-67E5-478C-924B-EFAC424ED318}" type="presOf" srcId="{B0AB23CC-ED25-494A-A1C8-A907FD54335D}" destId="{9D7FCFD3-CAE0-45BD-AF25-0B37E3D83308}" srcOrd="0" destOrd="0" presId="urn:microsoft.com/office/officeart/2018/5/layout/IconCircleLabelList"/>
    <dgm:cxn modelId="{728CB115-3605-4791-A81D-8FA53E6EA351}" type="presOf" srcId="{A577AF26-A683-4A98-8FAD-3060B4EB251B}" destId="{E0FC6773-C792-423F-99C7-754F7C63059F}" srcOrd="0" destOrd="0" presId="urn:microsoft.com/office/officeart/2018/5/layout/IconCircleLabelList"/>
    <dgm:cxn modelId="{698AFE2D-43AD-498E-A43C-47C5D58B814B}" type="presOf" srcId="{20DB3A90-8C38-4243-9F68-CBEF3AB01D51}" destId="{5015C02B-D8AE-478A-B956-AD68208FDB15}" srcOrd="0" destOrd="0" presId="urn:microsoft.com/office/officeart/2018/5/layout/IconCircleLabelList"/>
    <dgm:cxn modelId="{F13E4C45-6FA8-4005-9516-DA5ED0B13CED}" srcId="{F6F06F3B-70AF-44E8-9545-5B497F29EFC4}" destId="{91B61BD5-BB8E-4B8F-AAC4-1A1EDCF7041D}" srcOrd="2" destOrd="0" parTransId="{2B4DF03B-2DF3-45E3-BC2E-B91D2C66C900}" sibTransId="{1AEDB03C-C09B-4EFA-AFBA-3AB5D7713C18}"/>
    <dgm:cxn modelId="{B1ADE154-FA3F-4AF9-ABDD-2BFFD3352B78}" srcId="{F6F06F3B-70AF-44E8-9545-5B497F29EFC4}" destId="{20DB3A90-8C38-4243-9F68-CBEF3AB01D51}" srcOrd="1" destOrd="0" parTransId="{867AB11F-B927-45CF-99E3-8F1900BB1441}" sibTransId="{88E6254C-8993-467D-8437-F116B6D190FA}"/>
    <dgm:cxn modelId="{94351263-4CCD-4F97-9A83-5F60D8D4DAF3}" srcId="{F6F06F3B-70AF-44E8-9545-5B497F29EFC4}" destId="{A096142F-C49C-4E4C-B5AB-638CA636A75F}" srcOrd="6" destOrd="0" parTransId="{8C212F0B-F43D-40E2-8F93-48F11994148B}" sibTransId="{A7227C62-8ED2-48E3-A4FB-E9839B44590B}"/>
    <dgm:cxn modelId="{CD29637D-D17F-44EB-B354-8E4C71DD54D2}" srcId="{F6F06F3B-70AF-44E8-9545-5B497F29EFC4}" destId="{8F7A7813-9B2F-4205-B824-824DB6E668DC}" srcOrd="3" destOrd="0" parTransId="{A1B04FBE-AF94-47F3-8A77-A039BFDF9C6D}" sibTransId="{EAF8553D-DC69-4E66-8BE5-9B2B321433E1}"/>
    <dgm:cxn modelId="{E707FA9D-08E9-4F5B-A6A9-1BD618431869}" type="presOf" srcId="{8F7A7813-9B2F-4205-B824-824DB6E668DC}" destId="{1001DF9E-521E-4565-B5DB-ED004474304C}" srcOrd="0" destOrd="0" presId="urn:microsoft.com/office/officeart/2018/5/layout/IconCircleLabelList"/>
    <dgm:cxn modelId="{C59C979E-0D4E-4BD4-AE6E-F76E7BED6DBE}" srcId="{F6F06F3B-70AF-44E8-9545-5B497F29EFC4}" destId="{E9EE4D90-9289-4F81-B5DD-B90BCF444BAA}" srcOrd="4" destOrd="0" parTransId="{34CFDD8F-2644-42DD-B824-5B2FA36E4FBE}" sibTransId="{3C7381D4-76C6-4801-A805-DC1D957FB3B0}"/>
    <dgm:cxn modelId="{32D866A4-D443-483F-8453-EE8581746F14}" type="presOf" srcId="{F6F06F3B-70AF-44E8-9545-5B497F29EFC4}" destId="{BDBB7035-DAEB-4D37-B0BC-98E8941E1807}" srcOrd="0" destOrd="0" presId="urn:microsoft.com/office/officeart/2018/5/layout/IconCircleLabelList"/>
    <dgm:cxn modelId="{D2DEEAAA-E278-4A6D-917B-0A6EC824A43E}" type="presOf" srcId="{E9EE4D90-9289-4F81-B5DD-B90BCF444BAA}" destId="{B01BD57B-F125-4263-9E2E-1565813B1CC1}" srcOrd="0" destOrd="0" presId="urn:microsoft.com/office/officeart/2018/5/layout/IconCircleLabelList"/>
    <dgm:cxn modelId="{3C17D8D6-6244-4B28-B5D9-AF2FBB64A74A}" srcId="{F6F06F3B-70AF-44E8-9545-5B497F29EFC4}" destId="{B0AB23CC-ED25-494A-A1C8-A907FD54335D}" srcOrd="5" destOrd="0" parTransId="{FAE7A681-704A-48E8-8039-DC8855D9590B}" sibTransId="{7414F66C-7EAC-486E-A6C6-5176092DD234}"/>
    <dgm:cxn modelId="{B30859E3-53BC-47F0-A51E-9B149D2845DC}" srcId="{F6F06F3B-70AF-44E8-9545-5B497F29EFC4}" destId="{A577AF26-A683-4A98-8FAD-3060B4EB251B}" srcOrd="0" destOrd="0" parTransId="{76C8B7AB-ED98-4A8D-9B40-5FE0FE482148}" sibTransId="{B8E689B3-1CF0-4046-BA93-AAD3D75FAAEA}"/>
    <dgm:cxn modelId="{6B7D4DEF-F370-4663-8379-E5D5D6492DA9}" type="presOf" srcId="{A096142F-C49C-4E4C-B5AB-638CA636A75F}" destId="{0DE15E19-706B-4D02-AD92-8184F1276C71}" srcOrd="0" destOrd="0" presId="urn:microsoft.com/office/officeart/2018/5/layout/IconCircleLabelList"/>
    <dgm:cxn modelId="{6E74D3F7-F856-4DC4-BBF9-DAC1945B38EE}" type="presOf" srcId="{91B61BD5-BB8E-4B8F-AAC4-1A1EDCF7041D}" destId="{A23C42EE-1557-4924-8B96-7E484D46339C}" srcOrd="0" destOrd="0" presId="urn:microsoft.com/office/officeart/2018/5/layout/IconCircleLabelList"/>
    <dgm:cxn modelId="{0C4530C8-6356-49F1-A6C9-5EB11683ADC2}" type="presParOf" srcId="{BDBB7035-DAEB-4D37-B0BC-98E8941E1807}" destId="{53F8E373-1117-4554-A00E-7E425C8D7B21}" srcOrd="0" destOrd="0" presId="urn:microsoft.com/office/officeart/2018/5/layout/IconCircleLabelList"/>
    <dgm:cxn modelId="{AD148701-B65D-4BB9-8332-7083225060F3}" type="presParOf" srcId="{53F8E373-1117-4554-A00E-7E425C8D7B21}" destId="{E72CD2B0-DE80-4DCC-BF2E-920E4D6F2CEB}" srcOrd="0" destOrd="0" presId="urn:microsoft.com/office/officeart/2018/5/layout/IconCircleLabelList"/>
    <dgm:cxn modelId="{387B94FC-A166-4E65-BE7B-AC48EF6F9A2D}" type="presParOf" srcId="{53F8E373-1117-4554-A00E-7E425C8D7B21}" destId="{D6E8C005-213C-4C05-929D-7D816EEFAC1F}" srcOrd="1" destOrd="0" presId="urn:microsoft.com/office/officeart/2018/5/layout/IconCircleLabelList"/>
    <dgm:cxn modelId="{C2591A5E-12B6-4BD2-A819-C84CD65A8AFB}" type="presParOf" srcId="{53F8E373-1117-4554-A00E-7E425C8D7B21}" destId="{E4009BF5-00A7-4EF4-8D1B-2AACCABFA779}" srcOrd="2" destOrd="0" presId="urn:microsoft.com/office/officeart/2018/5/layout/IconCircleLabelList"/>
    <dgm:cxn modelId="{B868EA45-CB83-4173-8436-935A03627241}" type="presParOf" srcId="{53F8E373-1117-4554-A00E-7E425C8D7B21}" destId="{E0FC6773-C792-423F-99C7-754F7C63059F}" srcOrd="3" destOrd="0" presId="urn:microsoft.com/office/officeart/2018/5/layout/IconCircleLabelList"/>
    <dgm:cxn modelId="{4626841F-DAD9-499B-A0C6-A0EF2230F00B}" type="presParOf" srcId="{BDBB7035-DAEB-4D37-B0BC-98E8941E1807}" destId="{0B55416F-29BC-43F1-B7D1-124A69FFC33A}" srcOrd="1" destOrd="0" presId="urn:microsoft.com/office/officeart/2018/5/layout/IconCircleLabelList"/>
    <dgm:cxn modelId="{759F89BD-DD17-4D5A-9556-48D3DD9AD0D3}" type="presParOf" srcId="{BDBB7035-DAEB-4D37-B0BC-98E8941E1807}" destId="{7D561849-F328-478F-899B-02B8BBA2B097}" srcOrd="2" destOrd="0" presId="urn:microsoft.com/office/officeart/2018/5/layout/IconCircleLabelList"/>
    <dgm:cxn modelId="{2251166F-D8E0-424B-A90C-95D639CE74BA}" type="presParOf" srcId="{7D561849-F328-478F-899B-02B8BBA2B097}" destId="{8D341895-D1C8-43F8-A6DD-E6B83D4BA98D}" srcOrd="0" destOrd="0" presId="urn:microsoft.com/office/officeart/2018/5/layout/IconCircleLabelList"/>
    <dgm:cxn modelId="{51A593BD-E12F-461E-8D77-5EB638EB9343}" type="presParOf" srcId="{7D561849-F328-478F-899B-02B8BBA2B097}" destId="{2867A5B5-FCBD-4363-AEE1-25D336E8EE18}" srcOrd="1" destOrd="0" presId="urn:microsoft.com/office/officeart/2018/5/layout/IconCircleLabelList"/>
    <dgm:cxn modelId="{45FF89D7-234A-4B7E-B617-AEF1AA712183}" type="presParOf" srcId="{7D561849-F328-478F-899B-02B8BBA2B097}" destId="{396AF2AA-7632-4CBC-B7DA-F985738991D0}" srcOrd="2" destOrd="0" presId="urn:microsoft.com/office/officeart/2018/5/layout/IconCircleLabelList"/>
    <dgm:cxn modelId="{BCA4CE7D-3FA3-4C01-89C1-080B5C994939}" type="presParOf" srcId="{7D561849-F328-478F-899B-02B8BBA2B097}" destId="{5015C02B-D8AE-478A-B956-AD68208FDB15}" srcOrd="3" destOrd="0" presId="urn:microsoft.com/office/officeart/2018/5/layout/IconCircleLabelList"/>
    <dgm:cxn modelId="{1B9AA95B-8976-4757-9878-079A1A932B49}" type="presParOf" srcId="{BDBB7035-DAEB-4D37-B0BC-98E8941E1807}" destId="{15ED7DA6-1595-4376-9F33-FA8173AE3C2F}" srcOrd="3" destOrd="0" presId="urn:microsoft.com/office/officeart/2018/5/layout/IconCircleLabelList"/>
    <dgm:cxn modelId="{CB2C6F38-EDB9-4AE3-A384-11A38D954AFF}" type="presParOf" srcId="{BDBB7035-DAEB-4D37-B0BC-98E8941E1807}" destId="{3C47A2BE-13BC-4EE3-BC2D-4DB58FEA3BC8}" srcOrd="4" destOrd="0" presId="urn:microsoft.com/office/officeart/2018/5/layout/IconCircleLabelList"/>
    <dgm:cxn modelId="{41599238-7FA8-4786-A77A-AAD2F7ECEB7C}" type="presParOf" srcId="{3C47A2BE-13BC-4EE3-BC2D-4DB58FEA3BC8}" destId="{7F954F25-7B00-469F-A5FD-8F68340FC7F6}" srcOrd="0" destOrd="0" presId="urn:microsoft.com/office/officeart/2018/5/layout/IconCircleLabelList"/>
    <dgm:cxn modelId="{BC16C952-7483-4F55-B603-5F2EEDE75476}" type="presParOf" srcId="{3C47A2BE-13BC-4EE3-BC2D-4DB58FEA3BC8}" destId="{F3890B4E-B101-463A-984E-BB6A4CC4BF58}" srcOrd="1" destOrd="0" presId="urn:microsoft.com/office/officeart/2018/5/layout/IconCircleLabelList"/>
    <dgm:cxn modelId="{AA2E5348-05FC-4B00-AF5C-5E6AAF568116}" type="presParOf" srcId="{3C47A2BE-13BC-4EE3-BC2D-4DB58FEA3BC8}" destId="{675A8108-0A98-4B23-A816-67E37AB26DA0}" srcOrd="2" destOrd="0" presId="urn:microsoft.com/office/officeart/2018/5/layout/IconCircleLabelList"/>
    <dgm:cxn modelId="{6AB5DD92-FB97-4C69-B1E9-FE969BAF57D4}" type="presParOf" srcId="{3C47A2BE-13BC-4EE3-BC2D-4DB58FEA3BC8}" destId="{A23C42EE-1557-4924-8B96-7E484D46339C}" srcOrd="3" destOrd="0" presId="urn:microsoft.com/office/officeart/2018/5/layout/IconCircleLabelList"/>
    <dgm:cxn modelId="{072C309D-CC70-465B-B1A4-FD80D544679B}" type="presParOf" srcId="{BDBB7035-DAEB-4D37-B0BC-98E8941E1807}" destId="{F724F29C-8E34-4E2B-B74E-8B5158B36DFF}" srcOrd="5" destOrd="0" presId="urn:microsoft.com/office/officeart/2018/5/layout/IconCircleLabelList"/>
    <dgm:cxn modelId="{7B64361E-6A76-4488-BB02-CA6E3A0C3A06}" type="presParOf" srcId="{BDBB7035-DAEB-4D37-B0BC-98E8941E1807}" destId="{6DD7307F-362F-4500-8E8E-B20C55D23EEC}" srcOrd="6" destOrd="0" presId="urn:microsoft.com/office/officeart/2018/5/layout/IconCircleLabelList"/>
    <dgm:cxn modelId="{4B980E57-3DB7-45AB-A07B-A44A474E81A0}" type="presParOf" srcId="{6DD7307F-362F-4500-8E8E-B20C55D23EEC}" destId="{CA5D9DC5-A586-4081-8207-BCE86748CBC6}" srcOrd="0" destOrd="0" presId="urn:microsoft.com/office/officeart/2018/5/layout/IconCircleLabelList"/>
    <dgm:cxn modelId="{FC1B482A-0E8E-4CA8-A681-E0BF7C39C43B}" type="presParOf" srcId="{6DD7307F-362F-4500-8E8E-B20C55D23EEC}" destId="{3783A4CE-4920-49AB-90C0-4DF54E4CFFC0}" srcOrd="1" destOrd="0" presId="urn:microsoft.com/office/officeart/2018/5/layout/IconCircleLabelList"/>
    <dgm:cxn modelId="{DB8975ED-5D18-458C-95CE-1B5C7EAC9EBB}" type="presParOf" srcId="{6DD7307F-362F-4500-8E8E-B20C55D23EEC}" destId="{E4CC9155-D262-4CD2-BF8B-0858DE6350D5}" srcOrd="2" destOrd="0" presId="urn:microsoft.com/office/officeart/2018/5/layout/IconCircleLabelList"/>
    <dgm:cxn modelId="{5DE0DD41-DE5B-439A-BAF2-B750D9BFA915}" type="presParOf" srcId="{6DD7307F-362F-4500-8E8E-B20C55D23EEC}" destId="{1001DF9E-521E-4565-B5DB-ED004474304C}" srcOrd="3" destOrd="0" presId="urn:microsoft.com/office/officeart/2018/5/layout/IconCircleLabelList"/>
    <dgm:cxn modelId="{F6CDB546-5082-4938-8CAF-16DF6A44A12C}" type="presParOf" srcId="{BDBB7035-DAEB-4D37-B0BC-98E8941E1807}" destId="{2C09880A-E9AD-4705-9FA8-11A6E30AE0A8}" srcOrd="7" destOrd="0" presId="urn:microsoft.com/office/officeart/2018/5/layout/IconCircleLabelList"/>
    <dgm:cxn modelId="{3E612CE6-38E2-4D3D-A7FA-0A4EAE7CA73C}" type="presParOf" srcId="{BDBB7035-DAEB-4D37-B0BC-98E8941E1807}" destId="{BE9AFCD7-3EC7-4714-99C4-41CC849A51F1}" srcOrd="8" destOrd="0" presId="urn:microsoft.com/office/officeart/2018/5/layout/IconCircleLabelList"/>
    <dgm:cxn modelId="{2A543D98-ED44-4486-8914-019F2C7D44E2}" type="presParOf" srcId="{BE9AFCD7-3EC7-4714-99C4-41CC849A51F1}" destId="{9A7E4858-7129-43FB-9CF0-E58A5987D003}" srcOrd="0" destOrd="0" presId="urn:microsoft.com/office/officeart/2018/5/layout/IconCircleLabelList"/>
    <dgm:cxn modelId="{FB6A0C83-0BF4-47CA-B85E-BCEC05331696}" type="presParOf" srcId="{BE9AFCD7-3EC7-4714-99C4-41CC849A51F1}" destId="{368C6B27-EB59-49E1-B245-E00D79A9702F}" srcOrd="1" destOrd="0" presId="urn:microsoft.com/office/officeart/2018/5/layout/IconCircleLabelList"/>
    <dgm:cxn modelId="{E891B318-1480-4BC9-8D71-223439C78DF5}" type="presParOf" srcId="{BE9AFCD7-3EC7-4714-99C4-41CC849A51F1}" destId="{7794B696-88A0-45D0-93BE-74F7B34087D0}" srcOrd="2" destOrd="0" presId="urn:microsoft.com/office/officeart/2018/5/layout/IconCircleLabelList"/>
    <dgm:cxn modelId="{E561CE74-157B-4B55-856D-185AA8F879AA}" type="presParOf" srcId="{BE9AFCD7-3EC7-4714-99C4-41CC849A51F1}" destId="{B01BD57B-F125-4263-9E2E-1565813B1CC1}" srcOrd="3" destOrd="0" presId="urn:microsoft.com/office/officeart/2018/5/layout/IconCircleLabelList"/>
    <dgm:cxn modelId="{C63CB347-6A62-4A77-8432-3C4E156990F9}" type="presParOf" srcId="{BDBB7035-DAEB-4D37-B0BC-98E8941E1807}" destId="{D8DD6165-29FE-466F-A87F-6AD0E3773AA5}" srcOrd="9" destOrd="0" presId="urn:microsoft.com/office/officeart/2018/5/layout/IconCircleLabelList"/>
    <dgm:cxn modelId="{2ED619B0-2C1B-4205-91D6-97775373F4E8}" type="presParOf" srcId="{BDBB7035-DAEB-4D37-B0BC-98E8941E1807}" destId="{487D6AC1-534D-4E62-A8BD-913D24665C49}" srcOrd="10" destOrd="0" presId="urn:microsoft.com/office/officeart/2018/5/layout/IconCircleLabelList"/>
    <dgm:cxn modelId="{E93FDC8F-EFC2-4D3E-9696-C7674201DD93}" type="presParOf" srcId="{487D6AC1-534D-4E62-A8BD-913D24665C49}" destId="{BE364FB8-2CBE-40FA-8A89-2B5621F439C8}" srcOrd="0" destOrd="0" presId="urn:microsoft.com/office/officeart/2018/5/layout/IconCircleLabelList"/>
    <dgm:cxn modelId="{62B304D2-E565-4A24-B450-3B029039FFDC}" type="presParOf" srcId="{487D6AC1-534D-4E62-A8BD-913D24665C49}" destId="{49EB3741-D285-4105-B100-EDAB4615DD28}" srcOrd="1" destOrd="0" presId="urn:microsoft.com/office/officeart/2018/5/layout/IconCircleLabelList"/>
    <dgm:cxn modelId="{373D3656-8515-4151-8B8B-743335307FE9}" type="presParOf" srcId="{487D6AC1-534D-4E62-A8BD-913D24665C49}" destId="{61F62AF4-539B-4163-92E6-B86ABC5D8F0A}" srcOrd="2" destOrd="0" presId="urn:microsoft.com/office/officeart/2018/5/layout/IconCircleLabelList"/>
    <dgm:cxn modelId="{551C463A-EF19-4329-A63B-C0FB2BF043C5}" type="presParOf" srcId="{487D6AC1-534D-4E62-A8BD-913D24665C49}" destId="{9D7FCFD3-CAE0-45BD-AF25-0B37E3D83308}" srcOrd="3" destOrd="0" presId="urn:microsoft.com/office/officeart/2018/5/layout/IconCircleLabelList"/>
    <dgm:cxn modelId="{AF2210FE-BFE6-49A9-B617-D126E9AF2CA5}" type="presParOf" srcId="{BDBB7035-DAEB-4D37-B0BC-98E8941E1807}" destId="{45F2151F-AFA7-4508-8A1C-B306897D19B6}" srcOrd="11" destOrd="0" presId="urn:microsoft.com/office/officeart/2018/5/layout/IconCircleLabelList"/>
    <dgm:cxn modelId="{D81015E1-545C-4CA0-9A7F-06E1058A5F66}" type="presParOf" srcId="{BDBB7035-DAEB-4D37-B0BC-98E8941E1807}" destId="{8B2992B9-69BD-44E0-924D-8D8F3C424494}" srcOrd="12" destOrd="0" presId="urn:microsoft.com/office/officeart/2018/5/layout/IconCircleLabelList"/>
    <dgm:cxn modelId="{EFBD9743-5436-4C2C-8667-09EF718DB8F8}" type="presParOf" srcId="{8B2992B9-69BD-44E0-924D-8D8F3C424494}" destId="{EBB73F5D-E61E-4F12-B462-C66C1194C5D9}" srcOrd="0" destOrd="0" presId="urn:microsoft.com/office/officeart/2018/5/layout/IconCircleLabelList"/>
    <dgm:cxn modelId="{4088591E-9293-47EF-B514-B23841F9A053}" type="presParOf" srcId="{8B2992B9-69BD-44E0-924D-8D8F3C424494}" destId="{75D83323-0A21-45F0-ADE5-ED66CD474846}" srcOrd="1" destOrd="0" presId="urn:microsoft.com/office/officeart/2018/5/layout/IconCircleLabelList"/>
    <dgm:cxn modelId="{7B64A25F-7358-46A0-94A2-2F314542511E}" type="presParOf" srcId="{8B2992B9-69BD-44E0-924D-8D8F3C424494}" destId="{2393D971-0997-4AD2-A224-9D29EE07C515}" srcOrd="2" destOrd="0" presId="urn:microsoft.com/office/officeart/2018/5/layout/IconCircleLabelList"/>
    <dgm:cxn modelId="{06D993F7-B73A-47C9-9986-8D00C6482426}" type="presParOf" srcId="{8B2992B9-69BD-44E0-924D-8D8F3C424494}" destId="{0DE15E19-706B-4D02-AD92-8184F1276C7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39F3EA-0023-41C1-9CDD-6AE24E1FCEC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708A835-6D59-467C-92FC-232CE279E3C1}">
      <dgm:prSet custT="1"/>
      <dgm:spPr/>
      <dgm:t>
        <a:bodyPr/>
        <a:lstStyle/>
        <a:p>
          <a:pPr>
            <a:defRPr cap="all"/>
          </a:pPr>
          <a:r>
            <a:rPr lang="en-US" sz="1100" b="1" dirty="0"/>
            <a:t>Front-end Application – </a:t>
          </a:r>
          <a:r>
            <a:rPr lang="en-US" sz="1050" dirty="0"/>
            <a:t>Web app with chatbot UI which receive questions from user in text and speech format.  </a:t>
          </a:r>
          <a:endParaRPr lang="en-US" sz="1100" dirty="0"/>
        </a:p>
      </dgm:t>
    </dgm:pt>
    <dgm:pt modelId="{306B426A-DC6B-4830-972F-966E7289BB32}" type="parTrans" cxnId="{2BF1133A-7782-4DBB-97B0-769FB64F01C2}">
      <dgm:prSet/>
      <dgm:spPr/>
      <dgm:t>
        <a:bodyPr/>
        <a:lstStyle/>
        <a:p>
          <a:endParaRPr lang="en-US"/>
        </a:p>
      </dgm:t>
    </dgm:pt>
    <dgm:pt modelId="{95C1DC79-B2D3-4EFC-BD20-6887EBB24FF8}" type="sibTrans" cxnId="{2BF1133A-7782-4DBB-97B0-769FB64F01C2}">
      <dgm:prSet/>
      <dgm:spPr/>
      <dgm:t>
        <a:bodyPr/>
        <a:lstStyle/>
        <a:p>
          <a:endParaRPr lang="en-US"/>
        </a:p>
      </dgm:t>
    </dgm:pt>
    <dgm:pt modelId="{8DEEF54D-BF49-42C6-9D70-2698653B7B89}">
      <dgm:prSet custT="1"/>
      <dgm:spPr/>
      <dgm:t>
        <a:bodyPr/>
        <a:lstStyle/>
        <a:p>
          <a:pPr>
            <a:defRPr cap="all"/>
          </a:pPr>
          <a:r>
            <a:rPr lang="en-US" sz="1100" b="1" dirty="0"/>
            <a:t>REST API Services –</a:t>
          </a:r>
          <a:r>
            <a:rPr lang="en-US" sz="1050" b="1" dirty="0"/>
            <a:t> </a:t>
          </a:r>
          <a:r>
            <a:rPr lang="en-US" sz="1050" dirty="0"/>
            <a:t>Receive HTTP GET request containing user query and forward them to ML based model</a:t>
          </a:r>
          <a:r>
            <a:rPr lang="en-US" sz="1100" dirty="0"/>
            <a:t> </a:t>
          </a:r>
        </a:p>
      </dgm:t>
    </dgm:pt>
    <dgm:pt modelId="{5AC56ECA-5FB6-44E9-9840-088442A419DE}" type="parTrans" cxnId="{919D9289-E16E-4209-B082-A090A933B8E5}">
      <dgm:prSet/>
      <dgm:spPr/>
      <dgm:t>
        <a:bodyPr/>
        <a:lstStyle/>
        <a:p>
          <a:endParaRPr lang="en-US"/>
        </a:p>
      </dgm:t>
    </dgm:pt>
    <dgm:pt modelId="{71CE12FC-4012-4EA1-A99F-B186D8DADC28}" type="sibTrans" cxnId="{919D9289-E16E-4209-B082-A090A933B8E5}">
      <dgm:prSet/>
      <dgm:spPr/>
      <dgm:t>
        <a:bodyPr/>
        <a:lstStyle/>
        <a:p>
          <a:endParaRPr lang="en-US"/>
        </a:p>
      </dgm:t>
    </dgm:pt>
    <dgm:pt modelId="{94D5B65E-BD5D-444D-BFAD-25F97D65A82B}">
      <dgm:prSet custT="1"/>
      <dgm:spPr/>
      <dgm:t>
        <a:bodyPr/>
        <a:lstStyle/>
        <a:p>
          <a:pPr>
            <a:defRPr cap="all"/>
          </a:pPr>
          <a:r>
            <a:rPr lang="en-US" sz="1100" b="1" dirty="0"/>
            <a:t>ML Model – </a:t>
          </a:r>
          <a:r>
            <a:rPr lang="en-US" sz="1100" dirty="0"/>
            <a:t>Model </a:t>
          </a:r>
          <a:r>
            <a:rPr lang="en-US" sz="1050" dirty="0"/>
            <a:t>will receive the string query and process to extract the key words/labels. This model will also be responsible to extract key words from the video files too. </a:t>
          </a:r>
          <a:endParaRPr lang="en-US" sz="1100" dirty="0"/>
        </a:p>
      </dgm:t>
    </dgm:pt>
    <dgm:pt modelId="{E7814C22-28A1-4CDE-86ED-D09750D0D04B}" type="parTrans" cxnId="{CB07DAB0-C6FB-413F-8221-B38ED0A3FC42}">
      <dgm:prSet/>
      <dgm:spPr/>
      <dgm:t>
        <a:bodyPr/>
        <a:lstStyle/>
        <a:p>
          <a:endParaRPr lang="en-US"/>
        </a:p>
      </dgm:t>
    </dgm:pt>
    <dgm:pt modelId="{F70B120C-AC1E-411D-A235-BCE381FB709A}" type="sibTrans" cxnId="{CB07DAB0-C6FB-413F-8221-B38ED0A3FC42}">
      <dgm:prSet/>
      <dgm:spPr/>
      <dgm:t>
        <a:bodyPr/>
        <a:lstStyle/>
        <a:p>
          <a:endParaRPr lang="en-US"/>
        </a:p>
      </dgm:t>
    </dgm:pt>
    <dgm:pt modelId="{6181108E-266B-472F-A1BE-94D759D6ED4C}">
      <dgm:prSet custT="1"/>
      <dgm:spPr/>
      <dgm:t>
        <a:bodyPr/>
        <a:lstStyle/>
        <a:p>
          <a:pPr>
            <a:defRPr cap="all"/>
          </a:pPr>
          <a:r>
            <a:rPr lang="en-US" sz="1500" b="1" dirty="0"/>
            <a:t>Database –</a:t>
          </a:r>
          <a:r>
            <a:rPr lang="en-US" sz="1100" b="1" dirty="0"/>
            <a:t> </a:t>
          </a:r>
          <a:r>
            <a:rPr lang="en-US" sz="1050" dirty="0"/>
            <a:t>Store key words/labels in the database with module info </a:t>
          </a:r>
          <a:endParaRPr lang="en-US" sz="1500" dirty="0"/>
        </a:p>
      </dgm:t>
    </dgm:pt>
    <dgm:pt modelId="{E0850F2B-A63B-43FF-843A-BC68A705493D}" type="parTrans" cxnId="{12603961-2F06-4C91-9987-F0ED00F354AA}">
      <dgm:prSet/>
      <dgm:spPr/>
      <dgm:t>
        <a:bodyPr/>
        <a:lstStyle/>
        <a:p>
          <a:endParaRPr lang="en-US"/>
        </a:p>
      </dgm:t>
    </dgm:pt>
    <dgm:pt modelId="{DA011E35-2A22-463E-8BFE-CB2ED7BC236A}" type="sibTrans" cxnId="{12603961-2F06-4C91-9987-F0ED00F354AA}">
      <dgm:prSet/>
      <dgm:spPr/>
      <dgm:t>
        <a:bodyPr/>
        <a:lstStyle/>
        <a:p>
          <a:endParaRPr lang="en-US"/>
        </a:p>
      </dgm:t>
    </dgm:pt>
    <dgm:pt modelId="{46409942-8024-484C-B3CF-3A0C906265D7}">
      <dgm:prSet custT="1"/>
      <dgm:spPr/>
      <dgm:t>
        <a:bodyPr/>
        <a:lstStyle/>
        <a:p>
          <a:pPr>
            <a:defRPr cap="all"/>
          </a:pPr>
          <a:r>
            <a:rPr lang="en-US" sz="1100" b="1" dirty="0"/>
            <a:t>Recommendation – </a:t>
          </a:r>
          <a:r>
            <a:rPr lang="en-US" sz="900" dirty="0"/>
            <a:t>Query database and fetch resources matching with the key words extracted from string query. If match found in user subscribed course it will return module link in the recommendation. If match found in module not subscribed by user then it will return link of course landing page. If nothing matches then it will return default message. </a:t>
          </a:r>
          <a:endParaRPr lang="en-US" sz="1100" dirty="0"/>
        </a:p>
      </dgm:t>
    </dgm:pt>
    <dgm:pt modelId="{17B7F9E9-88CD-4976-9A2C-5B1EF4B68BFB}" type="parTrans" cxnId="{07734584-1812-4D62-BDC0-FA0496B477D8}">
      <dgm:prSet/>
      <dgm:spPr/>
      <dgm:t>
        <a:bodyPr/>
        <a:lstStyle/>
        <a:p>
          <a:endParaRPr lang="en-US"/>
        </a:p>
      </dgm:t>
    </dgm:pt>
    <dgm:pt modelId="{2B889BE4-208C-47C7-B96C-2C494CE86C05}" type="sibTrans" cxnId="{07734584-1812-4D62-BDC0-FA0496B477D8}">
      <dgm:prSet/>
      <dgm:spPr/>
      <dgm:t>
        <a:bodyPr/>
        <a:lstStyle/>
        <a:p>
          <a:endParaRPr lang="en-US"/>
        </a:p>
      </dgm:t>
    </dgm:pt>
    <dgm:pt modelId="{DD1FA221-AE8A-4E43-A23E-DAEBB82BC1CF}" type="pres">
      <dgm:prSet presAssocID="{8439F3EA-0023-41C1-9CDD-6AE24E1FCEC7}" presName="root" presStyleCnt="0">
        <dgm:presLayoutVars>
          <dgm:dir/>
          <dgm:resizeHandles val="exact"/>
        </dgm:presLayoutVars>
      </dgm:prSet>
      <dgm:spPr/>
    </dgm:pt>
    <dgm:pt modelId="{4285CC0A-B09A-413C-BE18-5291C6CCBB6C}" type="pres">
      <dgm:prSet presAssocID="{E708A835-6D59-467C-92FC-232CE279E3C1}" presName="compNode" presStyleCnt="0"/>
      <dgm:spPr/>
    </dgm:pt>
    <dgm:pt modelId="{9F0A6226-F533-4186-BE91-9AD0EACE1566}" type="pres">
      <dgm:prSet presAssocID="{E708A835-6D59-467C-92FC-232CE279E3C1}" presName="iconBgRect" presStyleLbl="bgShp" presStyleIdx="0" presStyleCnt="5"/>
      <dgm:spPr>
        <a:prstGeom prst="round2DiagRect">
          <a:avLst>
            <a:gd name="adj1" fmla="val 29727"/>
            <a:gd name="adj2" fmla="val 0"/>
          </a:avLst>
        </a:prstGeom>
      </dgm:spPr>
    </dgm:pt>
    <dgm:pt modelId="{1D6AC8C7-70CE-4E29-967F-40C062FB9DE1}" type="pres">
      <dgm:prSet presAssocID="{E708A835-6D59-467C-92FC-232CE279E3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DC23F40B-85AA-45E5-8032-FB1A06047D8A}" type="pres">
      <dgm:prSet presAssocID="{E708A835-6D59-467C-92FC-232CE279E3C1}" presName="spaceRect" presStyleCnt="0"/>
      <dgm:spPr/>
    </dgm:pt>
    <dgm:pt modelId="{6D8B5CBF-93EF-4CE9-BE79-85193213B05B}" type="pres">
      <dgm:prSet presAssocID="{E708A835-6D59-467C-92FC-232CE279E3C1}" presName="textRect" presStyleLbl="revTx" presStyleIdx="0" presStyleCnt="5">
        <dgm:presLayoutVars>
          <dgm:chMax val="1"/>
          <dgm:chPref val="1"/>
        </dgm:presLayoutVars>
      </dgm:prSet>
      <dgm:spPr/>
    </dgm:pt>
    <dgm:pt modelId="{8529F9C6-9EF6-4A33-8189-3823B9D97198}" type="pres">
      <dgm:prSet presAssocID="{95C1DC79-B2D3-4EFC-BD20-6887EBB24FF8}" presName="sibTrans" presStyleCnt="0"/>
      <dgm:spPr/>
    </dgm:pt>
    <dgm:pt modelId="{B4BE406C-A7C5-437C-A60E-A03ED889A5D3}" type="pres">
      <dgm:prSet presAssocID="{8DEEF54D-BF49-42C6-9D70-2698653B7B89}" presName="compNode" presStyleCnt="0"/>
      <dgm:spPr/>
    </dgm:pt>
    <dgm:pt modelId="{0C292A4B-B681-4F94-8F23-B2125013158F}" type="pres">
      <dgm:prSet presAssocID="{8DEEF54D-BF49-42C6-9D70-2698653B7B89}" presName="iconBgRect" presStyleLbl="bgShp" presStyleIdx="1" presStyleCnt="5"/>
      <dgm:spPr>
        <a:prstGeom prst="round2DiagRect">
          <a:avLst>
            <a:gd name="adj1" fmla="val 29727"/>
            <a:gd name="adj2" fmla="val 0"/>
          </a:avLst>
        </a:prstGeom>
      </dgm:spPr>
    </dgm:pt>
    <dgm:pt modelId="{9E32294F-3B31-47F4-A466-36AD4DA0E4A0}" type="pres">
      <dgm:prSet presAssocID="{8DEEF54D-BF49-42C6-9D70-2698653B7B8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ACA6F05-456E-4EA2-AA10-5AADA641CD95}" type="pres">
      <dgm:prSet presAssocID="{8DEEF54D-BF49-42C6-9D70-2698653B7B89}" presName="spaceRect" presStyleCnt="0"/>
      <dgm:spPr/>
    </dgm:pt>
    <dgm:pt modelId="{A5663BCE-6D33-4CFB-B48C-8C5C302B1F84}" type="pres">
      <dgm:prSet presAssocID="{8DEEF54D-BF49-42C6-9D70-2698653B7B89}" presName="textRect" presStyleLbl="revTx" presStyleIdx="1" presStyleCnt="5">
        <dgm:presLayoutVars>
          <dgm:chMax val="1"/>
          <dgm:chPref val="1"/>
        </dgm:presLayoutVars>
      </dgm:prSet>
      <dgm:spPr/>
    </dgm:pt>
    <dgm:pt modelId="{5FE908B9-9AF3-4FEE-8B16-5E52D761B849}" type="pres">
      <dgm:prSet presAssocID="{71CE12FC-4012-4EA1-A99F-B186D8DADC28}" presName="sibTrans" presStyleCnt="0"/>
      <dgm:spPr/>
    </dgm:pt>
    <dgm:pt modelId="{5ABD0D47-2BF0-4ADA-A983-26CF317054FD}" type="pres">
      <dgm:prSet presAssocID="{94D5B65E-BD5D-444D-BFAD-25F97D65A82B}" presName="compNode" presStyleCnt="0"/>
      <dgm:spPr/>
    </dgm:pt>
    <dgm:pt modelId="{42573A41-6DBC-4451-BB5D-F144AAD4BE93}" type="pres">
      <dgm:prSet presAssocID="{94D5B65E-BD5D-444D-BFAD-25F97D65A82B}" presName="iconBgRect" presStyleLbl="bgShp" presStyleIdx="2" presStyleCnt="5"/>
      <dgm:spPr>
        <a:prstGeom prst="round2DiagRect">
          <a:avLst>
            <a:gd name="adj1" fmla="val 29727"/>
            <a:gd name="adj2" fmla="val 0"/>
          </a:avLst>
        </a:prstGeom>
      </dgm:spPr>
    </dgm:pt>
    <dgm:pt modelId="{ACCCE2CA-DEFB-4A72-8DD4-4FC4BD5F87DD}" type="pres">
      <dgm:prSet presAssocID="{94D5B65E-BD5D-444D-BFAD-25F97D65A82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0B07EBEA-8880-4025-B63C-CBD09C633AC6}" type="pres">
      <dgm:prSet presAssocID="{94D5B65E-BD5D-444D-BFAD-25F97D65A82B}" presName="spaceRect" presStyleCnt="0"/>
      <dgm:spPr/>
    </dgm:pt>
    <dgm:pt modelId="{8F973DB8-2E7E-43D7-8DA1-3019084307EE}" type="pres">
      <dgm:prSet presAssocID="{94D5B65E-BD5D-444D-BFAD-25F97D65A82B}" presName="textRect" presStyleLbl="revTx" presStyleIdx="2" presStyleCnt="5">
        <dgm:presLayoutVars>
          <dgm:chMax val="1"/>
          <dgm:chPref val="1"/>
        </dgm:presLayoutVars>
      </dgm:prSet>
      <dgm:spPr/>
    </dgm:pt>
    <dgm:pt modelId="{60334088-8D2A-40D0-B8BF-F48A944E43AB}" type="pres">
      <dgm:prSet presAssocID="{F70B120C-AC1E-411D-A235-BCE381FB709A}" presName="sibTrans" presStyleCnt="0"/>
      <dgm:spPr/>
    </dgm:pt>
    <dgm:pt modelId="{DDCCCF46-2E24-4B14-9AF7-0EAEC7E82C17}" type="pres">
      <dgm:prSet presAssocID="{6181108E-266B-472F-A1BE-94D759D6ED4C}" presName="compNode" presStyleCnt="0"/>
      <dgm:spPr/>
    </dgm:pt>
    <dgm:pt modelId="{4AAD982A-CE2C-43B5-9433-24A08110F5EB}" type="pres">
      <dgm:prSet presAssocID="{6181108E-266B-472F-A1BE-94D759D6ED4C}" presName="iconBgRect" presStyleLbl="bgShp" presStyleIdx="3" presStyleCnt="5"/>
      <dgm:spPr>
        <a:prstGeom prst="round2DiagRect">
          <a:avLst>
            <a:gd name="adj1" fmla="val 29727"/>
            <a:gd name="adj2" fmla="val 0"/>
          </a:avLst>
        </a:prstGeom>
      </dgm:spPr>
    </dgm:pt>
    <dgm:pt modelId="{19D1B2B4-0D4A-48B1-A85D-324C27F299B5}" type="pres">
      <dgm:prSet presAssocID="{6181108E-266B-472F-A1BE-94D759D6ED4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CE66C710-EA5F-42AF-BD6D-AB428DF2784D}" type="pres">
      <dgm:prSet presAssocID="{6181108E-266B-472F-A1BE-94D759D6ED4C}" presName="spaceRect" presStyleCnt="0"/>
      <dgm:spPr/>
    </dgm:pt>
    <dgm:pt modelId="{838FEA0C-669C-4791-9D07-3704BF15BEEA}" type="pres">
      <dgm:prSet presAssocID="{6181108E-266B-472F-A1BE-94D759D6ED4C}" presName="textRect" presStyleLbl="revTx" presStyleIdx="3" presStyleCnt="5">
        <dgm:presLayoutVars>
          <dgm:chMax val="1"/>
          <dgm:chPref val="1"/>
        </dgm:presLayoutVars>
      </dgm:prSet>
      <dgm:spPr/>
    </dgm:pt>
    <dgm:pt modelId="{ECB82495-4F07-4B01-95BB-DB5713E813E9}" type="pres">
      <dgm:prSet presAssocID="{DA011E35-2A22-463E-8BFE-CB2ED7BC236A}" presName="sibTrans" presStyleCnt="0"/>
      <dgm:spPr/>
    </dgm:pt>
    <dgm:pt modelId="{CEAF8B27-C833-4106-BF98-8D4FE8F49968}" type="pres">
      <dgm:prSet presAssocID="{46409942-8024-484C-B3CF-3A0C906265D7}" presName="compNode" presStyleCnt="0"/>
      <dgm:spPr/>
    </dgm:pt>
    <dgm:pt modelId="{DC1C0C2D-30C8-4FA7-9898-8654FCEBA917}" type="pres">
      <dgm:prSet presAssocID="{46409942-8024-484C-B3CF-3A0C906265D7}" presName="iconBgRect" presStyleLbl="bgShp" presStyleIdx="4" presStyleCnt="5"/>
      <dgm:spPr>
        <a:prstGeom prst="round2DiagRect">
          <a:avLst>
            <a:gd name="adj1" fmla="val 29727"/>
            <a:gd name="adj2" fmla="val 0"/>
          </a:avLst>
        </a:prstGeom>
      </dgm:spPr>
    </dgm:pt>
    <dgm:pt modelId="{FB429B37-4CAF-4400-965E-BD08B09EDCE2}" type="pres">
      <dgm:prSet presAssocID="{46409942-8024-484C-B3CF-3A0C906265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547BEA9A-E0D4-465A-925F-89D6A1894D68}" type="pres">
      <dgm:prSet presAssocID="{46409942-8024-484C-B3CF-3A0C906265D7}" presName="spaceRect" presStyleCnt="0"/>
      <dgm:spPr/>
    </dgm:pt>
    <dgm:pt modelId="{F86DD17E-C2B7-45EE-B640-FD4610DF84F6}" type="pres">
      <dgm:prSet presAssocID="{46409942-8024-484C-B3CF-3A0C906265D7}" presName="textRect" presStyleLbl="revTx" presStyleIdx="4" presStyleCnt="5">
        <dgm:presLayoutVars>
          <dgm:chMax val="1"/>
          <dgm:chPref val="1"/>
        </dgm:presLayoutVars>
      </dgm:prSet>
      <dgm:spPr/>
    </dgm:pt>
  </dgm:ptLst>
  <dgm:cxnLst>
    <dgm:cxn modelId="{5B1C781B-B686-4AEC-A530-BCBBCE017FAB}" type="presOf" srcId="{94D5B65E-BD5D-444D-BFAD-25F97D65A82B}" destId="{8F973DB8-2E7E-43D7-8DA1-3019084307EE}" srcOrd="0" destOrd="0" presId="urn:microsoft.com/office/officeart/2018/5/layout/IconLeafLabelList"/>
    <dgm:cxn modelId="{5B5CD029-E182-4D52-8D42-8AE6C19DC82E}" type="presOf" srcId="{46409942-8024-484C-B3CF-3A0C906265D7}" destId="{F86DD17E-C2B7-45EE-B640-FD4610DF84F6}" srcOrd="0" destOrd="0" presId="urn:microsoft.com/office/officeart/2018/5/layout/IconLeafLabelList"/>
    <dgm:cxn modelId="{2BF1133A-7782-4DBB-97B0-769FB64F01C2}" srcId="{8439F3EA-0023-41C1-9CDD-6AE24E1FCEC7}" destId="{E708A835-6D59-467C-92FC-232CE279E3C1}" srcOrd="0" destOrd="0" parTransId="{306B426A-DC6B-4830-972F-966E7289BB32}" sibTransId="{95C1DC79-B2D3-4EFC-BD20-6887EBB24FF8}"/>
    <dgm:cxn modelId="{CC88203C-28C2-471D-B785-F8CE80956721}" type="presOf" srcId="{8DEEF54D-BF49-42C6-9D70-2698653B7B89}" destId="{A5663BCE-6D33-4CFB-B48C-8C5C302B1F84}" srcOrd="0" destOrd="0" presId="urn:microsoft.com/office/officeart/2018/5/layout/IconLeafLabelList"/>
    <dgm:cxn modelId="{12603961-2F06-4C91-9987-F0ED00F354AA}" srcId="{8439F3EA-0023-41C1-9CDD-6AE24E1FCEC7}" destId="{6181108E-266B-472F-A1BE-94D759D6ED4C}" srcOrd="3" destOrd="0" parTransId="{E0850F2B-A63B-43FF-843A-BC68A705493D}" sibTransId="{DA011E35-2A22-463E-8BFE-CB2ED7BC236A}"/>
    <dgm:cxn modelId="{07734584-1812-4D62-BDC0-FA0496B477D8}" srcId="{8439F3EA-0023-41C1-9CDD-6AE24E1FCEC7}" destId="{46409942-8024-484C-B3CF-3A0C906265D7}" srcOrd="4" destOrd="0" parTransId="{17B7F9E9-88CD-4976-9A2C-5B1EF4B68BFB}" sibTransId="{2B889BE4-208C-47C7-B96C-2C494CE86C05}"/>
    <dgm:cxn modelId="{919D9289-E16E-4209-B082-A090A933B8E5}" srcId="{8439F3EA-0023-41C1-9CDD-6AE24E1FCEC7}" destId="{8DEEF54D-BF49-42C6-9D70-2698653B7B89}" srcOrd="1" destOrd="0" parTransId="{5AC56ECA-5FB6-44E9-9840-088442A419DE}" sibTransId="{71CE12FC-4012-4EA1-A99F-B186D8DADC28}"/>
    <dgm:cxn modelId="{1DD7F38E-30AB-4915-8DC6-FAC0E21D2EC8}" type="presOf" srcId="{8439F3EA-0023-41C1-9CDD-6AE24E1FCEC7}" destId="{DD1FA221-AE8A-4E43-A23E-DAEBB82BC1CF}" srcOrd="0" destOrd="0" presId="urn:microsoft.com/office/officeart/2018/5/layout/IconLeafLabelList"/>
    <dgm:cxn modelId="{CB07DAB0-C6FB-413F-8221-B38ED0A3FC42}" srcId="{8439F3EA-0023-41C1-9CDD-6AE24E1FCEC7}" destId="{94D5B65E-BD5D-444D-BFAD-25F97D65A82B}" srcOrd="2" destOrd="0" parTransId="{E7814C22-28A1-4CDE-86ED-D09750D0D04B}" sibTransId="{F70B120C-AC1E-411D-A235-BCE381FB709A}"/>
    <dgm:cxn modelId="{316667BF-497E-47FB-9602-5089EE389EFD}" type="presOf" srcId="{E708A835-6D59-467C-92FC-232CE279E3C1}" destId="{6D8B5CBF-93EF-4CE9-BE79-85193213B05B}" srcOrd="0" destOrd="0" presId="urn:microsoft.com/office/officeart/2018/5/layout/IconLeafLabelList"/>
    <dgm:cxn modelId="{646512F5-B7F6-49B3-A913-B11A8F280DB7}" type="presOf" srcId="{6181108E-266B-472F-A1BE-94D759D6ED4C}" destId="{838FEA0C-669C-4791-9D07-3704BF15BEEA}" srcOrd="0" destOrd="0" presId="urn:microsoft.com/office/officeart/2018/5/layout/IconLeafLabelList"/>
    <dgm:cxn modelId="{FF261480-F14C-4E37-A5AA-596D89D96930}" type="presParOf" srcId="{DD1FA221-AE8A-4E43-A23E-DAEBB82BC1CF}" destId="{4285CC0A-B09A-413C-BE18-5291C6CCBB6C}" srcOrd="0" destOrd="0" presId="urn:microsoft.com/office/officeart/2018/5/layout/IconLeafLabelList"/>
    <dgm:cxn modelId="{DA2373A1-58F0-4448-838D-BC3B7EBB42F9}" type="presParOf" srcId="{4285CC0A-B09A-413C-BE18-5291C6CCBB6C}" destId="{9F0A6226-F533-4186-BE91-9AD0EACE1566}" srcOrd="0" destOrd="0" presId="urn:microsoft.com/office/officeart/2018/5/layout/IconLeafLabelList"/>
    <dgm:cxn modelId="{7D7F42EE-4D6F-4629-971B-CE776FF98FF3}" type="presParOf" srcId="{4285CC0A-B09A-413C-BE18-5291C6CCBB6C}" destId="{1D6AC8C7-70CE-4E29-967F-40C062FB9DE1}" srcOrd="1" destOrd="0" presId="urn:microsoft.com/office/officeart/2018/5/layout/IconLeafLabelList"/>
    <dgm:cxn modelId="{765D6E89-B30A-4489-9113-1F7AC67DC9FE}" type="presParOf" srcId="{4285CC0A-B09A-413C-BE18-5291C6CCBB6C}" destId="{DC23F40B-85AA-45E5-8032-FB1A06047D8A}" srcOrd="2" destOrd="0" presId="urn:microsoft.com/office/officeart/2018/5/layout/IconLeafLabelList"/>
    <dgm:cxn modelId="{3F58B348-7904-42D0-AC4A-A0869E02E0A8}" type="presParOf" srcId="{4285CC0A-B09A-413C-BE18-5291C6CCBB6C}" destId="{6D8B5CBF-93EF-4CE9-BE79-85193213B05B}" srcOrd="3" destOrd="0" presId="urn:microsoft.com/office/officeart/2018/5/layout/IconLeafLabelList"/>
    <dgm:cxn modelId="{80C232EA-C511-462F-819A-349D343BA648}" type="presParOf" srcId="{DD1FA221-AE8A-4E43-A23E-DAEBB82BC1CF}" destId="{8529F9C6-9EF6-4A33-8189-3823B9D97198}" srcOrd="1" destOrd="0" presId="urn:microsoft.com/office/officeart/2018/5/layout/IconLeafLabelList"/>
    <dgm:cxn modelId="{D9F1F510-AC42-4D8B-B335-3077CCC3434C}" type="presParOf" srcId="{DD1FA221-AE8A-4E43-A23E-DAEBB82BC1CF}" destId="{B4BE406C-A7C5-437C-A60E-A03ED889A5D3}" srcOrd="2" destOrd="0" presId="urn:microsoft.com/office/officeart/2018/5/layout/IconLeafLabelList"/>
    <dgm:cxn modelId="{6735D1C5-DDC3-4C7C-ADA2-F7744DBC2BB6}" type="presParOf" srcId="{B4BE406C-A7C5-437C-A60E-A03ED889A5D3}" destId="{0C292A4B-B681-4F94-8F23-B2125013158F}" srcOrd="0" destOrd="0" presId="urn:microsoft.com/office/officeart/2018/5/layout/IconLeafLabelList"/>
    <dgm:cxn modelId="{4CFA7746-8772-446E-98D7-B4ACFB40B045}" type="presParOf" srcId="{B4BE406C-A7C5-437C-A60E-A03ED889A5D3}" destId="{9E32294F-3B31-47F4-A466-36AD4DA0E4A0}" srcOrd="1" destOrd="0" presId="urn:microsoft.com/office/officeart/2018/5/layout/IconLeafLabelList"/>
    <dgm:cxn modelId="{BD0F057E-2C02-444F-AACE-BF1FDFA11427}" type="presParOf" srcId="{B4BE406C-A7C5-437C-A60E-A03ED889A5D3}" destId="{EACA6F05-456E-4EA2-AA10-5AADA641CD95}" srcOrd="2" destOrd="0" presId="urn:microsoft.com/office/officeart/2018/5/layout/IconLeafLabelList"/>
    <dgm:cxn modelId="{2EB8DB05-0772-4D05-B80A-73810C442CF1}" type="presParOf" srcId="{B4BE406C-A7C5-437C-A60E-A03ED889A5D3}" destId="{A5663BCE-6D33-4CFB-B48C-8C5C302B1F84}" srcOrd="3" destOrd="0" presId="urn:microsoft.com/office/officeart/2018/5/layout/IconLeafLabelList"/>
    <dgm:cxn modelId="{62448DFD-E4DA-40CA-ADE8-CE6F51EA9486}" type="presParOf" srcId="{DD1FA221-AE8A-4E43-A23E-DAEBB82BC1CF}" destId="{5FE908B9-9AF3-4FEE-8B16-5E52D761B849}" srcOrd="3" destOrd="0" presId="urn:microsoft.com/office/officeart/2018/5/layout/IconLeafLabelList"/>
    <dgm:cxn modelId="{E8AB2BB3-C73E-41F0-8295-C21AF968B20E}" type="presParOf" srcId="{DD1FA221-AE8A-4E43-A23E-DAEBB82BC1CF}" destId="{5ABD0D47-2BF0-4ADA-A983-26CF317054FD}" srcOrd="4" destOrd="0" presId="urn:microsoft.com/office/officeart/2018/5/layout/IconLeafLabelList"/>
    <dgm:cxn modelId="{4A5424F4-4CE7-4239-9B73-F1B0634DB5BF}" type="presParOf" srcId="{5ABD0D47-2BF0-4ADA-A983-26CF317054FD}" destId="{42573A41-6DBC-4451-BB5D-F144AAD4BE93}" srcOrd="0" destOrd="0" presId="urn:microsoft.com/office/officeart/2018/5/layout/IconLeafLabelList"/>
    <dgm:cxn modelId="{7614F473-7C36-4253-B13C-B90A516DBA56}" type="presParOf" srcId="{5ABD0D47-2BF0-4ADA-A983-26CF317054FD}" destId="{ACCCE2CA-DEFB-4A72-8DD4-4FC4BD5F87DD}" srcOrd="1" destOrd="0" presId="urn:microsoft.com/office/officeart/2018/5/layout/IconLeafLabelList"/>
    <dgm:cxn modelId="{AFE5A080-9822-431F-8A31-E0F57FADAE75}" type="presParOf" srcId="{5ABD0D47-2BF0-4ADA-A983-26CF317054FD}" destId="{0B07EBEA-8880-4025-B63C-CBD09C633AC6}" srcOrd="2" destOrd="0" presId="urn:microsoft.com/office/officeart/2018/5/layout/IconLeafLabelList"/>
    <dgm:cxn modelId="{55F3634D-60A6-47B3-8BD2-AD7B63EBA349}" type="presParOf" srcId="{5ABD0D47-2BF0-4ADA-A983-26CF317054FD}" destId="{8F973DB8-2E7E-43D7-8DA1-3019084307EE}" srcOrd="3" destOrd="0" presId="urn:microsoft.com/office/officeart/2018/5/layout/IconLeafLabelList"/>
    <dgm:cxn modelId="{A6310190-F319-49A2-A9D1-B94E8067FD33}" type="presParOf" srcId="{DD1FA221-AE8A-4E43-A23E-DAEBB82BC1CF}" destId="{60334088-8D2A-40D0-B8BF-F48A944E43AB}" srcOrd="5" destOrd="0" presId="urn:microsoft.com/office/officeart/2018/5/layout/IconLeafLabelList"/>
    <dgm:cxn modelId="{E9729D99-25F3-4DFB-B228-626D2EA4B233}" type="presParOf" srcId="{DD1FA221-AE8A-4E43-A23E-DAEBB82BC1CF}" destId="{DDCCCF46-2E24-4B14-9AF7-0EAEC7E82C17}" srcOrd="6" destOrd="0" presId="urn:microsoft.com/office/officeart/2018/5/layout/IconLeafLabelList"/>
    <dgm:cxn modelId="{340745FB-A80A-4DE7-BCF4-9CD921168345}" type="presParOf" srcId="{DDCCCF46-2E24-4B14-9AF7-0EAEC7E82C17}" destId="{4AAD982A-CE2C-43B5-9433-24A08110F5EB}" srcOrd="0" destOrd="0" presId="urn:microsoft.com/office/officeart/2018/5/layout/IconLeafLabelList"/>
    <dgm:cxn modelId="{9F86CD88-C5BE-4F91-8A5B-0ED0A43E6A2B}" type="presParOf" srcId="{DDCCCF46-2E24-4B14-9AF7-0EAEC7E82C17}" destId="{19D1B2B4-0D4A-48B1-A85D-324C27F299B5}" srcOrd="1" destOrd="0" presId="urn:microsoft.com/office/officeart/2018/5/layout/IconLeafLabelList"/>
    <dgm:cxn modelId="{A86BD329-3E87-4CC7-8CD2-1F940E370748}" type="presParOf" srcId="{DDCCCF46-2E24-4B14-9AF7-0EAEC7E82C17}" destId="{CE66C710-EA5F-42AF-BD6D-AB428DF2784D}" srcOrd="2" destOrd="0" presId="urn:microsoft.com/office/officeart/2018/5/layout/IconLeafLabelList"/>
    <dgm:cxn modelId="{235DF297-CB38-42A9-A52E-5BB33FEDF5CC}" type="presParOf" srcId="{DDCCCF46-2E24-4B14-9AF7-0EAEC7E82C17}" destId="{838FEA0C-669C-4791-9D07-3704BF15BEEA}" srcOrd="3" destOrd="0" presId="urn:microsoft.com/office/officeart/2018/5/layout/IconLeafLabelList"/>
    <dgm:cxn modelId="{AF6AB2BD-023A-4940-969D-04F18438D896}" type="presParOf" srcId="{DD1FA221-AE8A-4E43-A23E-DAEBB82BC1CF}" destId="{ECB82495-4F07-4B01-95BB-DB5713E813E9}" srcOrd="7" destOrd="0" presId="urn:microsoft.com/office/officeart/2018/5/layout/IconLeafLabelList"/>
    <dgm:cxn modelId="{552B907F-D688-42A3-AE6D-9EB6AD2A3BA7}" type="presParOf" srcId="{DD1FA221-AE8A-4E43-A23E-DAEBB82BC1CF}" destId="{CEAF8B27-C833-4106-BF98-8D4FE8F49968}" srcOrd="8" destOrd="0" presId="urn:microsoft.com/office/officeart/2018/5/layout/IconLeafLabelList"/>
    <dgm:cxn modelId="{F11F97FF-4858-45ED-82E8-D3A42A19C897}" type="presParOf" srcId="{CEAF8B27-C833-4106-BF98-8D4FE8F49968}" destId="{DC1C0C2D-30C8-4FA7-9898-8654FCEBA917}" srcOrd="0" destOrd="0" presId="urn:microsoft.com/office/officeart/2018/5/layout/IconLeafLabelList"/>
    <dgm:cxn modelId="{54EC9827-C0A6-4A69-A904-44E34731B587}" type="presParOf" srcId="{CEAF8B27-C833-4106-BF98-8D4FE8F49968}" destId="{FB429B37-4CAF-4400-965E-BD08B09EDCE2}" srcOrd="1" destOrd="0" presId="urn:microsoft.com/office/officeart/2018/5/layout/IconLeafLabelList"/>
    <dgm:cxn modelId="{EBD6C737-5A3D-44CA-BE44-C294F7E52E67}" type="presParOf" srcId="{CEAF8B27-C833-4106-BF98-8D4FE8F49968}" destId="{547BEA9A-E0D4-465A-925F-89D6A1894D68}" srcOrd="2" destOrd="0" presId="urn:microsoft.com/office/officeart/2018/5/layout/IconLeafLabelList"/>
    <dgm:cxn modelId="{57334409-F131-418C-BCF8-D8E47D738CC7}" type="presParOf" srcId="{CEAF8B27-C833-4106-BF98-8D4FE8F49968}" destId="{F86DD17E-C2B7-45EE-B640-FD4610DF84F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CD2B0-DE80-4DCC-BF2E-920E4D6F2CEB}">
      <dsp:nvSpPr>
        <dsp:cNvPr id="0" name=""/>
        <dsp:cNvSpPr/>
      </dsp:nvSpPr>
      <dsp:spPr>
        <a:xfrm>
          <a:off x="676455" y="1832"/>
          <a:ext cx="750585" cy="7505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8C005-213C-4C05-929D-7D816EEFAC1F}">
      <dsp:nvSpPr>
        <dsp:cNvPr id="0" name=""/>
        <dsp:cNvSpPr/>
      </dsp:nvSpPr>
      <dsp:spPr>
        <a:xfrm>
          <a:off x="836416" y="161793"/>
          <a:ext cx="430664" cy="43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FC6773-C792-423F-99C7-754F7C63059F}">
      <dsp:nvSpPr>
        <dsp:cNvPr id="0" name=""/>
        <dsp:cNvSpPr/>
      </dsp:nvSpPr>
      <dsp:spPr>
        <a:xfrm>
          <a:off x="436514" y="986207"/>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Initial Project Description</a:t>
          </a:r>
        </a:p>
      </dsp:txBody>
      <dsp:txXfrm>
        <a:off x="436514" y="986207"/>
        <a:ext cx="1230468" cy="492187"/>
      </dsp:txXfrm>
    </dsp:sp>
    <dsp:sp modelId="{8D341895-D1C8-43F8-A6DD-E6B83D4BA98D}">
      <dsp:nvSpPr>
        <dsp:cNvPr id="0" name=""/>
        <dsp:cNvSpPr/>
      </dsp:nvSpPr>
      <dsp:spPr>
        <a:xfrm>
          <a:off x="2122256" y="1832"/>
          <a:ext cx="750585" cy="7505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67A5B5-FCBD-4363-AEE1-25D336E8EE18}">
      <dsp:nvSpPr>
        <dsp:cNvPr id="0" name=""/>
        <dsp:cNvSpPr/>
      </dsp:nvSpPr>
      <dsp:spPr>
        <a:xfrm>
          <a:off x="2282217" y="161793"/>
          <a:ext cx="430664" cy="43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15C02B-D8AE-478A-B956-AD68208FDB15}">
      <dsp:nvSpPr>
        <dsp:cNvPr id="0" name=""/>
        <dsp:cNvSpPr/>
      </dsp:nvSpPr>
      <dsp:spPr>
        <a:xfrm>
          <a:off x="1882314" y="986207"/>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Project Understanding</a:t>
          </a:r>
        </a:p>
      </dsp:txBody>
      <dsp:txXfrm>
        <a:off x="1882314" y="986207"/>
        <a:ext cx="1230468" cy="492187"/>
      </dsp:txXfrm>
    </dsp:sp>
    <dsp:sp modelId="{7F954F25-7B00-469F-A5FD-8F68340FC7F6}">
      <dsp:nvSpPr>
        <dsp:cNvPr id="0" name=""/>
        <dsp:cNvSpPr/>
      </dsp:nvSpPr>
      <dsp:spPr>
        <a:xfrm>
          <a:off x="3568057" y="1832"/>
          <a:ext cx="750585" cy="7505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890B4E-B101-463A-984E-BB6A4CC4BF58}">
      <dsp:nvSpPr>
        <dsp:cNvPr id="0" name=""/>
        <dsp:cNvSpPr/>
      </dsp:nvSpPr>
      <dsp:spPr>
        <a:xfrm>
          <a:off x="3728017" y="161793"/>
          <a:ext cx="430664" cy="43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C42EE-1557-4924-8B96-7E484D46339C}">
      <dsp:nvSpPr>
        <dsp:cNvPr id="0" name=""/>
        <dsp:cNvSpPr/>
      </dsp:nvSpPr>
      <dsp:spPr>
        <a:xfrm>
          <a:off x="3328115" y="986207"/>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Project Kick-Off</a:t>
          </a:r>
        </a:p>
      </dsp:txBody>
      <dsp:txXfrm>
        <a:off x="3328115" y="986207"/>
        <a:ext cx="1230468" cy="492187"/>
      </dsp:txXfrm>
    </dsp:sp>
    <dsp:sp modelId="{CA5D9DC5-A586-4081-8207-BCE86748CBC6}">
      <dsp:nvSpPr>
        <dsp:cNvPr id="0" name=""/>
        <dsp:cNvSpPr/>
      </dsp:nvSpPr>
      <dsp:spPr>
        <a:xfrm>
          <a:off x="5013857" y="1832"/>
          <a:ext cx="750585" cy="7505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83A4CE-4920-49AB-90C0-4DF54E4CFFC0}">
      <dsp:nvSpPr>
        <dsp:cNvPr id="0" name=""/>
        <dsp:cNvSpPr/>
      </dsp:nvSpPr>
      <dsp:spPr>
        <a:xfrm>
          <a:off x="5173818" y="161793"/>
          <a:ext cx="430664" cy="4306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01DF9E-521E-4565-B5DB-ED004474304C}">
      <dsp:nvSpPr>
        <dsp:cNvPr id="0" name=""/>
        <dsp:cNvSpPr/>
      </dsp:nvSpPr>
      <dsp:spPr>
        <a:xfrm>
          <a:off x="4773916" y="986207"/>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Requirement Changes</a:t>
          </a:r>
        </a:p>
      </dsp:txBody>
      <dsp:txXfrm>
        <a:off x="4773916" y="986207"/>
        <a:ext cx="1230468" cy="492187"/>
      </dsp:txXfrm>
    </dsp:sp>
    <dsp:sp modelId="{9A7E4858-7129-43FB-9CF0-E58A5987D003}">
      <dsp:nvSpPr>
        <dsp:cNvPr id="0" name=""/>
        <dsp:cNvSpPr/>
      </dsp:nvSpPr>
      <dsp:spPr>
        <a:xfrm>
          <a:off x="6459658" y="1832"/>
          <a:ext cx="750585" cy="75058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C6B27-EB59-49E1-B245-E00D79A9702F}">
      <dsp:nvSpPr>
        <dsp:cNvPr id="0" name=""/>
        <dsp:cNvSpPr/>
      </dsp:nvSpPr>
      <dsp:spPr>
        <a:xfrm>
          <a:off x="6619619" y="161793"/>
          <a:ext cx="430664" cy="4306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1BD57B-F125-4263-9E2E-1565813B1CC1}">
      <dsp:nvSpPr>
        <dsp:cNvPr id="0" name=""/>
        <dsp:cNvSpPr/>
      </dsp:nvSpPr>
      <dsp:spPr>
        <a:xfrm>
          <a:off x="6219717" y="986207"/>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Agile Framework</a:t>
          </a:r>
        </a:p>
      </dsp:txBody>
      <dsp:txXfrm>
        <a:off x="6219717" y="986207"/>
        <a:ext cx="1230468" cy="492187"/>
      </dsp:txXfrm>
    </dsp:sp>
    <dsp:sp modelId="{BE364FB8-2CBE-40FA-8A89-2B5621F439C8}">
      <dsp:nvSpPr>
        <dsp:cNvPr id="0" name=""/>
        <dsp:cNvSpPr/>
      </dsp:nvSpPr>
      <dsp:spPr>
        <a:xfrm>
          <a:off x="2845156" y="1786012"/>
          <a:ext cx="750585" cy="7505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EB3741-D285-4105-B100-EDAB4615DD28}">
      <dsp:nvSpPr>
        <dsp:cNvPr id="0" name=""/>
        <dsp:cNvSpPr/>
      </dsp:nvSpPr>
      <dsp:spPr>
        <a:xfrm>
          <a:off x="3005117" y="1945973"/>
          <a:ext cx="430664" cy="4306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FCFD3-CAE0-45BD-AF25-0B37E3D83308}">
      <dsp:nvSpPr>
        <dsp:cNvPr id="0" name=""/>
        <dsp:cNvSpPr/>
      </dsp:nvSpPr>
      <dsp:spPr>
        <a:xfrm>
          <a:off x="2605215" y="2770387"/>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Communication with Sponsors and Faculty Mentor</a:t>
          </a:r>
        </a:p>
      </dsp:txBody>
      <dsp:txXfrm>
        <a:off x="2605215" y="2770387"/>
        <a:ext cx="1230468" cy="492187"/>
      </dsp:txXfrm>
    </dsp:sp>
    <dsp:sp modelId="{EBB73F5D-E61E-4F12-B462-C66C1194C5D9}">
      <dsp:nvSpPr>
        <dsp:cNvPr id="0" name=""/>
        <dsp:cNvSpPr/>
      </dsp:nvSpPr>
      <dsp:spPr>
        <a:xfrm>
          <a:off x="4290957" y="1786012"/>
          <a:ext cx="750585" cy="7505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D83323-0A21-45F0-ADE5-ED66CD474846}">
      <dsp:nvSpPr>
        <dsp:cNvPr id="0" name=""/>
        <dsp:cNvSpPr/>
      </dsp:nvSpPr>
      <dsp:spPr>
        <a:xfrm>
          <a:off x="4450918" y="1945973"/>
          <a:ext cx="430664" cy="4306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E15E19-706B-4D02-AD92-8184F1276C71}">
      <dsp:nvSpPr>
        <dsp:cNvPr id="0" name=""/>
        <dsp:cNvSpPr/>
      </dsp:nvSpPr>
      <dsp:spPr>
        <a:xfrm>
          <a:off x="4051016" y="2770387"/>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Technical Challenges</a:t>
          </a:r>
        </a:p>
      </dsp:txBody>
      <dsp:txXfrm>
        <a:off x="4051016" y="2770387"/>
        <a:ext cx="1230468" cy="492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A6226-F533-4186-BE91-9AD0EACE1566}">
      <dsp:nvSpPr>
        <dsp:cNvPr id="0" name=""/>
        <dsp:cNvSpPr/>
      </dsp:nvSpPr>
      <dsp:spPr>
        <a:xfrm>
          <a:off x="285286" y="515742"/>
          <a:ext cx="883546" cy="88354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AC8C7-70CE-4E29-967F-40C062FB9DE1}">
      <dsp:nvSpPr>
        <dsp:cNvPr id="0" name=""/>
        <dsp:cNvSpPr/>
      </dsp:nvSpPr>
      <dsp:spPr>
        <a:xfrm>
          <a:off x="473583" y="704039"/>
          <a:ext cx="506953" cy="506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8B5CBF-93EF-4CE9-BE79-85193213B05B}">
      <dsp:nvSpPr>
        <dsp:cNvPr id="0" name=""/>
        <dsp:cNvSpPr/>
      </dsp:nvSpPr>
      <dsp:spPr>
        <a:xfrm>
          <a:off x="2841" y="1674492"/>
          <a:ext cx="1448437" cy="1262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t>Front-end Application – </a:t>
          </a:r>
          <a:r>
            <a:rPr lang="en-US" sz="1050" kern="1200" dirty="0"/>
            <a:t>Web app with chatbot UI which receive questions from user in text and speech format.  </a:t>
          </a:r>
          <a:endParaRPr lang="en-US" sz="1100" kern="1200" dirty="0"/>
        </a:p>
      </dsp:txBody>
      <dsp:txXfrm>
        <a:off x="2841" y="1674492"/>
        <a:ext cx="1448437" cy="1262432"/>
      </dsp:txXfrm>
    </dsp:sp>
    <dsp:sp modelId="{0C292A4B-B681-4F94-8F23-B2125013158F}">
      <dsp:nvSpPr>
        <dsp:cNvPr id="0" name=""/>
        <dsp:cNvSpPr/>
      </dsp:nvSpPr>
      <dsp:spPr>
        <a:xfrm>
          <a:off x="1987201" y="515742"/>
          <a:ext cx="883546" cy="88354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32294F-3B31-47F4-A466-36AD4DA0E4A0}">
      <dsp:nvSpPr>
        <dsp:cNvPr id="0" name=""/>
        <dsp:cNvSpPr/>
      </dsp:nvSpPr>
      <dsp:spPr>
        <a:xfrm>
          <a:off x="2175497" y="704039"/>
          <a:ext cx="506953" cy="506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663BCE-6D33-4CFB-B48C-8C5C302B1F84}">
      <dsp:nvSpPr>
        <dsp:cNvPr id="0" name=""/>
        <dsp:cNvSpPr/>
      </dsp:nvSpPr>
      <dsp:spPr>
        <a:xfrm>
          <a:off x="1704755" y="1674492"/>
          <a:ext cx="1448437" cy="1262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t>REST API Services –</a:t>
          </a:r>
          <a:r>
            <a:rPr lang="en-US" sz="1050" b="1" kern="1200" dirty="0"/>
            <a:t> </a:t>
          </a:r>
          <a:r>
            <a:rPr lang="en-US" sz="1050" kern="1200" dirty="0"/>
            <a:t>Receive HTTP GET request containing user query and forward them to ML based model</a:t>
          </a:r>
          <a:r>
            <a:rPr lang="en-US" sz="1100" kern="1200" dirty="0"/>
            <a:t> </a:t>
          </a:r>
        </a:p>
      </dsp:txBody>
      <dsp:txXfrm>
        <a:off x="1704755" y="1674492"/>
        <a:ext cx="1448437" cy="1262432"/>
      </dsp:txXfrm>
    </dsp:sp>
    <dsp:sp modelId="{42573A41-6DBC-4451-BB5D-F144AAD4BE93}">
      <dsp:nvSpPr>
        <dsp:cNvPr id="0" name=""/>
        <dsp:cNvSpPr/>
      </dsp:nvSpPr>
      <dsp:spPr>
        <a:xfrm>
          <a:off x="3689115" y="515742"/>
          <a:ext cx="883546" cy="883546"/>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CCE2CA-DEFB-4A72-8DD4-4FC4BD5F87DD}">
      <dsp:nvSpPr>
        <dsp:cNvPr id="0" name=""/>
        <dsp:cNvSpPr/>
      </dsp:nvSpPr>
      <dsp:spPr>
        <a:xfrm>
          <a:off x="3877411" y="704039"/>
          <a:ext cx="506953" cy="506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973DB8-2E7E-43D7-8DA1-3019084307EE}">
      <dsp:nvSpPr>
        <dsp:cNvPr id="0" name=""/>
        <dsp:cNvSpPr/>
      </dsp:nvSpPr>
      <dsp:spPr>
        <a:xfrm>
          <a:off x="3406669" y="1674492"/>
          <a:ext cx="1448437" cy="1262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t>ML Model – </a:t>
          </a:r>
          <a:r>
            <a:rPr lang="en-US" sz="1100" kern="1200" dirty="0"/>
            <a:t>Model </a:t>
          </a:r>
          <a:r>
            <a:rPr lang="en-US" sz="1050" kern="1200" dirty="0"/>
            <a:t>will receive the string query and process to extract the key words/labels. This model will also be responsible to extract key words from the video files too. </a:t>
          </a:r>
          <a:endParaRPr lang="en-US" sz="1100" kern="1200" dirty="0"/>
        </a:p>
      </dsp:txBody>
      <dsp:txXfrm>
        <a:off x="3406669" y="1674492"/>
        <a:ext cx="1448437" cy="1262432"/>
      </dsp:txXfrm>
    </dsp:sp>
    <dsp:sp modelId="{4AAD982A-CE2C-43B5-9433-24A08110F5EB}">
      <dsp:nvSpPr>
        <dsp:cNvPr id="0" name=""/>
        <dsp:cNvSpPr/>
      </dsp:nvSpPr>
      <dsp:spPr>
        <a:xfrm>
          <a:off x="5391029" y="515742"/>
          <a:ext cx="883546" cy="883546"/>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1B2B4-0D4A-48B1-A85D-324C27F299B5}">
      <dsp:nvSpPr>
        <dsp:cNvPr id="0" name=""/>
        <dsp:cNvSpPr/>
      </dsp:nvSpPr>
      <dsp:spPr>
        <a:xfrm>
          <a:off x="5579325" y="704039"/>
          <a:ext cx="506953" cy="5069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8FEA0C-669C-4791-9D07-3704BF15BEEA}">
      <dsp:nvSpPr>
        <dsp:cNvPr id="0" name=""/>
        <dsp:cNvSpPr/>
      </dsp:nvSpPr>
      <dsp:spPr>
        <a:xfrm>
          <a:off x="5108583" y="1674492"/>
          <a:ext cx="1448437" cy="1262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dirty="0"/>
            <a:t>Database –</a:t>
          </a:r>
          <a:r>
            <a:rPr lang="en-US" sz="1100" b="1" kern="1200" dirty="0"/>
            <a:t> </a:t>
          </a:r>
          <a:r>
            <a:rPr lang="en-US" sz="1050" kern="1200" dirty="0"/>
            <a:t>Store key words/labels in the database with module info </a:t>
          </a:r>
          <a:endParaRPr lang="en-US" sz="1500" kern="1200" dirty="0"/>
        </a:p>
      </dsp:txBody>
      <dsp:txXfrm>
        <a:off x="5108583" y="1674492"/>
        <a:ext cx="1448437" cy="1262432"/>
      </dsp:txXfrm>
    </dsp:sp>
    <dsp:sp modelId="{DC1C0C2D-30C8-4FA7-9898-8654FCEBA917}">
      <dsp:nvSpPr>
        <dsp:cNvPr id="0" name=""/>
        <dsp:cNvSpPr/>
      </dsp:nvSpPr>
      <dsp:spPr>
        <a:xfrm>
          <a:off x="7092943" y="515742"/>
          <a:ext cx="883546" cy="88354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429B37-4CAF-4400-965E-BD08B09EDCE2}">
      <dsp:nvSpPr>
        <dsp:cNvPr id="0" name=""/>
        <dsp:cNvSpPr/>
      </dsp:nvSpPr>
      <dsp:spPr>
        <a:xfrm>
          <a:off x="7281240" y="704039"/>
          <a:ext cx="506953" cy="5069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6DD17E-C2B7-45EE-B640-FD4610DF84F6}">
      <dsp:nvSpPr>
        <dsp:cNvPr id="0" name=""/>
        <dsp:cNvSpPr/>
      </dsp:nvSpPr>
      <dsp:spPr>
        <a:xfrm>
          <a:off x="6810497" y="1674492"/>
          <a:ext cx="1448437" cy="1262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dirty="0"/>
            <a:t>Recommendation – </a:t>
          </a:r>
          <a:r>
            <a:rPr lang="en-US" sz="900" kern="1200" dirty="0"/>
            <a:t>Query database and fetch resources matching with the key words extracted from string query. If match found in user subscribed course it will return module link in the recommendation. If match found in module not subscribed by user then it will return link of course landing page. If nothing matches then it will return default message. </a:t>
          </a:r>
          <a:endParaRPr lang="en-US" sz="1100" kern="1200" dirty="0"/>
        </a:p>
      </dsp:txBody>
      <dsp:txXfrm>
        <a:off x="6810497" y="1674492"/>
        <a:ext cx="1448437" cy="126243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131848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d16254f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d16254f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57095241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57095241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CBA0-B367-4F17-B123-9F59E21F902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0BDF7BFF-10D3-4ACF-BBFC-7DCAA864D14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D930CE-B732-4287-8194-BD3AF9C2BAE9}"/>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5" name="Footer Placeholder 4">
            <a:extLst>
              <a:ext uri="{FF2B5EF4-FFF2-40B4-BE49-F238E27FC236}">
                <a16:creationId xmlns:a16="http://schemas.microsoft.com/office/drawing/2014/main" id="{5F1AF217-C14C-4C31-9AEE-E1A72E47F0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383AA4-16FD-4149-9001-B4E08D074E22}"/>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28574438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93D4-E462-47A1-848A-784974823B3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59980C-278A-41F7-86FB-704263864E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2F9AC6-F245-49BB-9C0F-DD7F78BEFD01}"/>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5" name="Footer Placeholder 4">
            <a:extLst>
              <a:ext uri="{FF2B5EF4-FFF2-40B4-BE49-F238E27FC236}">
                <a16:creationId xmlns:a16="http://schemas.microsoft.com/office/drawing/2014/main" id="{BE125704-ED27-4DC0-88CF-743593A390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6B79AB-3CE9-4A3B-80C8-52338A2D4360}"/>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21248973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372DB9-1167-461E-8DBB-430D607B4D4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8FD591-20FD-46C3-9077-48D49FE1B30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3BF98B-726A-4EFF-88D1-4D4F005BBACA}"/>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5" name="Footer Placeholder 4">
            <a:extLst>
              <a:ext uri="{FF2B5EF4-FFF2-40B4-BE49-F238E27FC236}">
                <a16:creationId xmlns:a16="http://schemas.microsoft.com/office/drawing/2014/main" id="{37C47DD6-7835-43DA-A8D9-08A9AE5514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0065F0-D807-4848-90F3-FAF27BE12FA3}"/>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9289323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107510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TITLE + TEXT">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sp>
        <p:nvSpPr>
          <p:cNvPr id="52" name="Google Shape;52;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2400"/>
              <a:buNone/>
              <a:defRPr sz="2400">
                <a:solidFill>
                  <a:srgbClr val="FFFFFF"/>
                </a:solidFill>
              </a:defRPr>
            </a:lvl2pPr>
            <a:lvl3pPr lvl="2" algn="r" rtl="0">
              <a:spcBef>
                <a:spcPts val="0"/>
              </a:spcBef>
              <a:spcAft>
                <a:spcPts val="0"/>
              </a:spcAft>
              <a:buClr>
                <a:srgbClr val="FFFFFF"/>
              </a:buClr>
              <a:buSzPts val="2400"/>
              <a:buNone/>
              <a:defRPr sz="2400">
                <a:solidFill>
                  <a:srgbClr val="FFFFFF"/>
                </a:solidFill>
              </a:defRPr>
            </a:lvl3pPr>
            <a:lvl4pPr lvl="3" algn="r" rtl="0">
              <a:spcBef>
                <a:spcPts val="0"/>
              </a:spcBef>
              <a:spcAft>
                <a:spcPts val="0"/>
              </a:spcAft>
              <a:buClr>
                <a:srgbClr val="FFFFFF"/>
              </a:buClr>
              <a:buSzPts val="2400"/>
              <a:buNone/>
              <a:defRPr sz="2400">
                <a:solidFill>
                  <a:srgbClr val="FFFFFF"/>
                </a:solidFill>
              </a:defRPr>
            </a:lvl4pPr>
            <a:lvl5pPr lvl="4" algn="r" rtl="0">
              <a:spcBef>
                <a:spcPts val="0"/>
              </a:spcBef>
              <a:spcAft>
                <a:spcPts val="0"/>
              </a:spcAft>
              <a:buClr>
                <a:srgbClr val="FFFFFF"/>
              </a:buClr>
              <a:buSzPts val="2400"/>
              <a:buNone/>
              <a:defRPr sz="2400">
                <a:solidFill>
                  <a:srgbClr val="FFFFFF"/>
                </a:solidFill>
              </a:defRPr>
            </a:lvl5pPr>
            <a:lvl6pPr lvl="5" algn="r" rtl="0">
              <a:spcBef>
                <a:spcPts val="0"/>
              </a:spcBef>
              <a:spcAft>
                <a:spcPts val="0"/>
              </a:spcAft>
              <a:buClr>
                <a:srgbClr val="FFFFFF"/>
              </a:buClr>
              <a:buSzPts val="2400"/>
              <a:buNone/>
              <a:defRPr sz="2400">
                <a:solidFill>
                  <a:srgbClr val="FFFFFF"/>
                </a:solidFill>
              </a:defRPr>
            </a:lvl6pPr>
            <a:lvl7pPr lvl="6" algn="r" rtl="0">
              <a:spcBef>
                <a:spcPts val="0"/>
              </a:spcBef>
              <a:spcAft>
                <a:spcPts val="0"/>
              </a:spcAft>
              <a:buClr>
                <a:srgbClr val="FFFFFF"/>
              </a:buClr>
              <a:buSzPts val="2400"/>
              <a:buNone/>
              <a:defRPr sz="2400">
                <a:solidFill>
                  <a:srgbClr val="FFFFFF"/>
                </a:solidFill>
              </a:defRPr>
            </a:lvl7pPr>
            <a:lvl8pPr lvl="7" algn="r" rtl="0">
              <a:spcBef>
                <a:spcPts val="0"/>
              </a:spcBef>
              <a:spcAft>
                <a:spcPts val="0"/>
              </a:spcAft>
              <a:buClr>
                <a:srgbClr val="FFFFFF"/>
              </a:buClr>
              <a:buSzPts val="2400"/>
              <a:buNone/>
              <a:defRPr sz="2400">
                <a:solidFill>
                  <a:srgbClr val="FFFFFF"/>
                </a:solidFill>
              </a:defRPr>
            </a:lvl8pPr>
            <a:lvl9pPr lvl="8" algn="r" rtl="0">
              <a:spcBef>
                <a:spcPts val="0"/>
              </a:spcBef>
              <a:spcAft>
                <a:spcPts val="0"/>
              </a:spcAft>
              <a:buClr>
                <a:srgbClr val="FFFFFF"/>
              </a:buClr>
              <a:buSzPts val="2400"/>
              <a:buNone/>
              <a:defRPr sz="2400">
                <a:solidFill>
                  <a:srgbClr val="FFFFFF"/>
                </a:solidFill>
              </a:defRPr>
            </a:lvl9pPr>
          </a:lstStyle>
          <a:p>
            <a:endParaRPr/>
          </a:p>
        </p:txBody>
      </p:sp>
      <p:sp>
        <p:nvSpPr>
          <p:cNvPr id="53" name="Google Shape;53;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spTree>
    <p:extLst>
      <p:ext uri="{BB962C8B-B14F-4D97-AF65-F5344CB8AC3E}">
        <p14:creationId xmlns:p14="http://schemas.microsoft.com/office/powerpoint/2010/main" val="1044670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B1FDB-1530-4946-A5A2-F7C8E234D7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CEE8D2-F85F-4D0E-8C77-5481390D27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AD378C-EE11-4E63-92AA-26E66AE753B6}"/>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5" name="Footer Placeholder 4">
            <a:extLst>
              <a:ext uri="{FF2B5EF4-FFF2-40B4-BE49-F238E27FC236}">
                <a16:creationId xmlns:a16="http://schemas.microsoft.com/office/drawing/2014/main" id="{F2C557F8-405E-4C82-980F-54AE0687AC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70201E-939E-4878-A4E7-A6772F6A72EF}"/>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18949621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A137-E032-4083-8398-BDFC1371584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39873A-4B54-4DB8-8DAC-E9F7472CD83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E05547-8851-49CD-B539-12DA5E3DA412}"/>
              </a:ext>
            </a:extLst>
          </p:cNvPr>
          <p:cNvSpPr>
            <a:spLocks noGrp="1"/>
          </p:cNvSpPr>
          <p:nvPr>
            <p:ph type="dt" sz="half" idx="10"/>
          </p:nvPr>
        </p:nvSpPr>
        <p:spPr/>
        <p:txBody>
          <a:bodyPr/>
          <a:lstStyle/>
          <a:p>
            <a:fld id="{A6449D82-6253-4D71-BD62-972315CC1FC8}" type="datetimeFigureOut">
              <a:rPr lang="en-US" smtClean="0"/>
              <a:t>6/19/20</a:t>
            </a:fld>
            <a:endParaRPr lang="en-US"/>
          </a:p>
        </p:txBody>
      </p:sp>
      <p:sp>
        <p:nvSpPr>
          <p:cNvPr id="5" name="Footer Placeholder 4">
            <a:extLst>
              <a:ext uri="{FF2B5EF4-FFF2-40B4-BE49-F238E27FC236}">
                <a16:creationId xmlns:a16="http://schemas.microsoft.com/office/drawing/2014/main" id="{1AAFF8D2-5657-49B8-9D93-16DEA59C93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504F6-26DC-48B6-97D6-0F4E32591804}"/>
              </a:ext>
            </a:extLst>
          </p:cNvPr>
          <p:cNvSpPr>
            <a:spLocks noGrp="1"/>
          </p:cNvSpPr>
          <p:nvPr>
            <p:ph type="sldNum" sz="quarter" idx="12"/>
          </p:nvPr>
        </p:nvSpPr>
        <p:spPr/>
        <p:txBody>
          <a:bodyPr/>
          <a:lstStyle/>
          <a:p>
            <a:fld id="{D7E2C728-AFC5-43F6-9AF5-E1D67C4656FF}" type="slidenum">
              <a:rPr lang="en-US" smtClean="0"/>
              <a:t>‹#›</a:t>
            </a:fld>
            <a:endParaRPr lang="en-US"/>
          </a:p>
        </p:txBody>
      </p:sp>
    </p:spTree>
    <p:extLst>
      <p:ext uri="{BB962C8B-B14F-4D97-AF65-F5344CB8AC3E}">
        <p14:creationId xmlns:p14="http://schemas.microsoft.com/office/powerpoint/2010/main" val="1419604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BF35-7A4A-4C50-9C6E-D2C781A231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566024-415A-4A55-8F1E-85F3D97FEDD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69F647-BFB9-4AC6-B4D6-1035CC21F76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1E497B2-1982-4395-B576-22B1AD358333}"/>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6" name="Footer Placeholder 5">
            <a:extLst>
              <a:ext uri="{FF2B5EF4-FFF2-40B4-BE49-F238E27FC236}">
                <a16:creationId xmlns:a16="http://schemas.microsoft.com/office/drawing/2014/main" id="{D857E957-4462-4892-B61A-927733DADE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6D4587-B650-487A-875B-42A3D4FD17AC}"/>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26056955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BEAA-68DF-4E64-9860-4AA46FB848A8}"/>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C3032B-9582-4D2F-A1F3-68ABA46B0D3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34C6515-EB81-4691-A2BA-92628EC6B7B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E5BBAE8-EDEB-4277-A3D7-8883DF4F80D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9C0AD36-5DFB-475A-BDE5-5AA70475159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B098C1-A849-42EF-87C1-86D04A8FE269}"/>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8" name="Footer Placeholder 7">
            <a:extLst>
              <a:ext uri="{FF2B5EF4-FFF2-40B4-BE49-F238E27FC236}">
                <a16:creationId xmlns:a16="http://schemas.microsoft.com/office/drawing/2014/main" id="{CB68E4D9-D930-4C09-970F-2CD14AA354B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56E17F-3F18-4C5B-9AEC-2AAA5DA7BA58}"/>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395789089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6A660-240D-483A-9570-D83429FE1F4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E1D456-8938-4F63-BD41-8234A9F19A7F}"/>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4" name="Footer Placeholder 3">
            <a:extLst>
              <a:ext uri="{FF2B5EF4-FFF2-40B4-BE49-F238E27FC236}">
                <a16:creationId xmlns:a16="http://schemas.microsoft.com/office/drawing/2014/main" id="{2B6D1201-13C9-4FF1-94ED-F2A2AACF086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D92D5B7-21A1-4505-AF95-56DBC7A1B3F8}"/>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9230764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DB752-0103-486E-A286-27E678140F34}"/>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3" name="Footer Placeholder 2">
            <a:extLst>
              <a:ext uri="{FF2B5EF4-FFF2-40B4-BE49-F238E27FC236}">
                <a16:creationId xmlns:a16="http://schemas.microsoft.com/office/drawing/2014/main" id="{708CFC61-1AED-41A5-8EF7-946E68AACF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38F8799-8BE7-4BE8-AAA8-D963FD189328}"/>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255747933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B996D-865D-452A-AC16-87302B0A3AA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51E7F5-29D0-4A27-A581-EDBF5C8249B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906665-3189-48C2-8EFF-FC422B1BA79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E9B25DC-70CB-4118-BA67-4FB1F412BB43}"/>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6" name="Footer Placeholder 5">
            <a:extLst>
              <a:ext uri="{FF2B5EF4-FFF2-40B4-BE49-F238E27FC236}">
                <a16:creationId xmlns:a16="http://schemas.microsoft.com/office/drawing/2014/main" id="{9103B8DD-65F5-4C2A-A20B-03CF13B4A7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89F07B-C198-421B-96AB-0A6C3D1E00EF}"/>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277380665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D35C-5AEC-470C-AA1A-9E2DBBE30E8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88C8DF-6008-48D8-BEFC-1EAEC8BE289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9209572E-E56E-47A7-A2D8-E7C110F7000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008E976-9D6F-4AC7-84D3-868A1AFC7A1A}"/>
              </a:ext>
            </a:extLst>
          </p:cNvPr>
          <p:cNvSpPr>
            <a:spLocks noGrp="1"/>
          </p:cNvSpPr>
          <p:nvPr>
            <p:ph type="dt" sz="half" idx="10"/>
          </p:nvPr>
        </p:nvSpPr>
        <p:spPr/>
        <p:txBody>
          <a:bodyPr/>
          <a:lstStyle/>
          <a:p>
            <a:fld id="{1E2BB900-5297-447E-A423-EA76BF9B0B29}" type="datetimeFigureOut">
              <a:rPr lang="en-IN" smtClean="0"/>
              <a:t>19/06/20</a:t>
            </a:fld>
            <a:endParaRPr lang="en-IN"/>
          </a:p>
        </p:txBody>
      </p:sp>
      <p:sp>
        <p:nvSpPr>
          <p:cNvPr id="6" name="Footer Placeholder 5">
            <a:extLst>
              <a:ext uri="{FF2B5EF4-FFF2-40B4-BE49-F238E27FC236}">
                <a16:creationId xmlns:a16="http://schemas.microsoft.com/office/drawing/2014/main" id="{856319F8-BBED-417D-9DAB-018ADD26BA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3257A9-C36E-4FD7-A59B-A6A7966CFD31}"/>
              </a:ext>
            </a:extLst>
          </p:cNvPr>
          <p:cNvSpPr>
            <a:spLocks noGrp="1"/>
          </p:cNvSpPr>
          <p:nvPr>
            <p:ph type="sldNum" sz="quarter" idx="12"/>
          </p:nvPr>
        </p:nvSpPr>
        <p:spPr/>
        <p:txBody>
          <a:bodyPr/>
          <a:lstStyle/>
          <a:p>
            <a:fld id="{A0C417DC-5F5D-4678-ABF4-1D0D68E780E6}" type="slidenum">
              <a:rPr lang="en-IN" smtClean="0"/>
              <a:t>‹#›</a:t>
            </a:fld>
            <a:endParaRPr lang="en-IN"/>
          </a:p>
        </p:txBody>
      </p:sp>
    </p:spTree>
    <p:extLst>
      <p:ext uri="{BB962C8B-B14F-4D97-AF65-F5344CB8AC3E}">
        <p14:creationId xmlns:p14="http://schemas.microsoft.com/office/powerpoint/2010/main" val="29868300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EECF0-35CE-4442-A01B-417848AA383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9D492C-30FC-4848-BA12-6917933EC75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A02B8-EBD4-4775-8EB4-5C3E426855D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E2BB900-5297-447E-A423-EA76BF9B0B29}" type="datetimeFigureOut">
              <a:rPr lang="en-IN" smtClean="0"/>
              <a:t>19/06/20</a:t>
            </a:fld>
            <a:endParaRPr lang="en-IN"/>
          </a:p>
        </p:txBody>
      </p:sp>
      <p:sp>
        <p:nvSpPr>
          <p:cNvPr id="5" name="Footer Placeholder 4">
            <a:extLst>
              <a:ext uri="{FF2B5EF4-FFF2-40B4-BE49-F238E27FC236}">
                <a16:creationId xmlns:a16="http://schemas.microsoft.com/office/drawing/2014/main" id="{93814E55-AC6F-4CB0-859E-0A38785B723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21C857-2A50-4484-947D-F34A7777D67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C417DC-5F5D-4678-ABF4-1D0D68E780E6}" type="slidenum">
              <a:rPr lang="en-IN" smtClean="0"/>
              <a:t>‹#›</a:t>
            </a:fld>
            <a:endParaRPr lang="en-IN"/>
          </a:p>
        </p:txBody>
      </p:sp>
    </p:spTree>
    <p:extLst>
      <p:ext uri="{BB962C8B-B14F-4D97-AF65-F5344CB8AC3E}">
        <p14:creationId xmlns:p14="http://schemas.microsoft.com/office/powerpoint/2010/main" val="171101621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abs/1412.5567" TargetMode="External"/><Relationship Id="rId2" Type="http://schemas.openxmlformats.org/officeDocument/2006/relationships/hyperlink" Target="https://drive.google.com/file/d/1e37BzcUa3sLhIyMm4VO-9KlabkfsI9EY/view" TargetMode="External"/><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hyperlink" Target="http://cmusphinx.sourceforge.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0"/>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476786"/>
            <a:ext cx="8356656" cy="1861602"/>
            <a:chOff x="409710" y="635715"/>
            <a:chExt cx="11142208" cy="2482136"/>
          </a:xfrm>
        </p:grpSpPr>
        <p:sp>
          <p:nvSpPr>
            <p:cNvPr id="118"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Rectangle 121">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01" name="Google Shape;301;p43"/>
          <p:cNvSpPr txBox="1">
            <a:spLocks noGrp="1"/>
          </p:cNvSpPr>
          <p:nvPr>
            <p:ph type="ctrTitle" idx="4294967295"/>
          </p:nvPr>
        </p:nvSpPr>
        <p:spPr>
          <a:xfrm>
            <a:off x="785460" y="569853"/>
            <a:ext cx="7729890" cy="994173"/>
          </a:xfrm>
          <a:prstGeom prst="rect">
            <a:avLst/>
          </a:prstGeom>
        </p:spPr>
        <p:txBody>
          <a:bodyPr spcFirstLastPara="1" vert="horz" lIns="91440" tIns="45720" rIns="91440" bIns="45720" rtlCol="0" anchor="ctr" anchorCtr="0">
            <a:normAutofit/>
          </a:bodyPr>
          <a:lstStyle/>
          <a:p>
            <a:pPr lvl="0" defTabSz="914400"/>
            <a:r>
              <a:rPr lang="en-US" sz="3000" b="1" dirty="0">
                <a:solidFill>
                  <a:srgbClr val="FFFFFF"/>
                </a:solidFill>
              </a:rPr>
              <a:t>AI Enabled Recommendation Chatbot</a:t>
            </a:r>
          </a:p>
        </p:txBody>
      </p:sp>
      <p:sp>
        <p:nvSpPr>
          <p:cNvPr id="302" name="Google Shape;302;p43"/>
          <p:cNvSpPr txBox="1">
            <a:spLocks noGrp="1"/>
          </p:cNvSpPr>
          <p:nvPr>
            <p:ph type="subTitle" idx="4294967295"/>
          </p:nvPr>
        </p:nvSpPr>
        <p:spPr>
          <a:xfrm>
            <a:off x="1068678" y="1870837"/>
            <a:ext cx="3040158" cy="2672369"/>
          </a:xfrm>
          <a:prstGeom prst="rect">
            <a:avLst/>
          </a:prstGeom>
        </p:spPr>
        <p:txBody>
          <a:bodyPr spcFirstLastPara="1" vert="horz" lIns="91440" tIns="45720" rIns="91440" bIns="45720" rtlCol="0" anchorCtr="0">
            <a:normAutofit/>
          </a:bodyPr>
          <a:lstStyle/>
          <a:p>
            <a:pPr marL="0" lvl="0" indent="0" defTabSz="914400">
              <a:spcBef>
                <a:spcPts val="0"/>
              </a:spcBef>
              <a:spcAft>
                <a:spcPts val="600"/>
              </a:spcAft>
              <a:buNone/>
            </a:pPr>
            <a:r>
              <a:rPr lang="en-US" sz="1800" b="1" dirty="0"/>
              <a:t>Team Members:</a:t>
            </a:r>
          </a:p>
          <a:p>
            <a:pPr marL="0" lvl="0" indent="-228600" defTabSz="914400">
              <a:spcBef>
                <a:spcPts val="0"/>
              </a:spcBef>
              <a:spcAft>
                <a:spcPts val="600"/>
              </a:spcAft>
            </a:pPr>
            <a:endParaRPr lang="en-US" sz="1800" b="1" dirty="0"/>
          </a:p>
          <a:p>
            <a:pPr marL="342900" lvl="0" indent="-228600" defTabSz="914400">
              <a:spcBef>
                <a:spcPts val="0"/>
              </a:spcBef>
              <a:spcAft>
                <a:spcPts val="600"/>
              </a:spcAft>
            </a:pPr>
            <a:r>
              <a:rPr lang="en-US" sz="1800" b="1" dirty="0"/>
              <a:t>Amit Barik</a:t>
            </a:r>
          </a:p>
          <a:p>
            <a:pPr marL="342900" lvl="0" indent="-228600" defTabSz="914400">
              <a:spcBef>
                <a:spcPts val="0"/>
              </a:spcBef>
              <a:spcAft>
                <a:spcPts val="600"/>
              </a:spcAft>
            </a:pPr>
            <a:r>
              <a:rPr lang="en-US" sz="1800" b="1" dirty="0"/>
              <a:t>Chirag Sharma</a:t>
            </a:r>
          </a:p>
          <a:p>
            <a:pPr marL="342900" lvl="0" indent="-228600" defTabSz="914400">
              <a:spcBef>
                <a:spcPts val="0"/>
              </a:spcBef>
              <a:spcAft>
                <a:spcPts val="600"/>
              </a:spcAft>
            </a:pPr>
            <a:r>
              <a:rPr lang="en-US" sz="1800" b="1" dirty="0"/>
              <a:t>Himanshu Kesarvani</a:t>
            </a:r>
          </a:p>
          <a:p>
            <a:pPr marL="342900" lvl="0" indent="-228600" defTabSz="914400">
              <a:spcBef>
                <a:spcPts val="0"/>
              </a:spcBef>
              <a:spcAft>
                <a:spcPts val="600"/>
              </a:spcAft>
            </a:pPr>
            <a:r>
              <a:rPr lang="en-US" sz="1800" b="1" dirty="0"/>
              <a:t>Seshadri Deb Roy</a:t>
            </a:r>
          </a:p>
        </p:txBody>
      </p:sp>
      <p:pic>
        <p:nvPicPr>
          <p:cNvPr id="3" name="Picture 2" descr="A picture containing computer, phone&#10;&#10;Description automatically generated">
            <a:extLst>
              <a:ext uri="{FF2B5EF4-FFF2-40B4-BE49-F238E27FC236}">
                <a16:creationId xmlns:a16="http://schemas.microsoft.com/office/drawing/2014/main" id="{5EF6063F-8550-4821-9DFB-422683534784}"/>
              </a:ext>
            </a:extLst>
          </p:cNvPr>
          <p:cNvPicPr>
            <a:picLocks noChangeAspect="1"/>
          </p:cNvPicPr>
          <p:nvPr/>
        </p:nvPicPr>
        <p:blipFill rotWithShape="1">
          <a:blip r:embed="rId3"/>
          <a:srcRect l="6129" r="16380" b="3"/>
          <a:stretch/>
        </p:blipFill>
        <p:spPr>
          <a:xfrm>
            <a:off x="4574169" y="1869282"/>
            <a:ext cx="3601803" cy="26725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0"/>
        <p:cNvGrpSpPr/>
        <p:nvPr/>
      </p:nvGrpSpPr>
      <p:grpSpPr>
        <a:xfrm>
          <a:off x="0" y="0"/>
          <a:ext cx="0" cy="0"/>
          <a:chOff x="0" y="0"/>
          <a:chExt cx="0" cy="0"/>
        </a:xfrm>
      </p:grpSpPr>
      <p:sp useBgFill="1">
        <p:nvSpPr>
          <p:cNvPr id="378" name="Rectangle 124">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9" name="Group 126">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476786"/>
            <a:ext cx="8356656" cy="1861602"/>
            <a:chOff x="409710" y="635715"/>
            <a:chExt cx="11142208" cy="2482136"/>
          </a:xfrm>
        </p:grpSpPr>
        <p:sp>
          <p:nvSpPr>
            <p:cNvPr id="380"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Rectangle 131">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73" name="Google Shape;373;p49"/>
          <p:cNvSpPr txBox="1">
            <a:spLocks noGrp="1"/>
          </p:cNvSpPr>
          <p:nvPr>
            <p:ph type="ctrTitle" idx="4294967295"/>
          </p:nvPr>
        </p:nvSpPr>
        <p:spPr>
          <a:xfrm>
            <a:off x="785460" y="569853"/>
            <a:ext cx="7729890" cy="994173"/>
          </a:xfrm>
          <a:prstGeom prst="rect">
            <a:avLst/>
          </a:prstGeom>
        </p:spPr>
        <p:txBody>
          <a:bodyPr spcFirstLastPara="1" vert="horz" lIns="91440" tIns="45720" rIns="91440" bIns="45720" rtlCol="0" anchor="ctr" anchorCtr="0">
            <a:normAutofit/>
          </a:bodyPr>
          <a:lstStyle/>
          <a:p>
            <a:pPr lvl="0" defTabSz="914400"/>
            <a:r>
              <a:rPr lang="en-US" sz="3000" b="1" dirty="0">
                <a:solidFill>
                  <a:srgbClr val="FFFFFF"/>
                </a:solidFill>
              </a:rPr>
              <a:t>FINISHED ITEMS:</a:t>
            </a:r>
          </a:p>
        </p:txBody>
      </p:sp>
      <p:sp>
        <p:nvSpPr>
          <p:cNvPr id="376" name="Google Shape;376;p49"/>
          <p:cNvSpPr txBox="1">
            <a:spLocks noGrp="1"/>
          </p:cNvSpPr>
          <p:nvPr>
            <p:ph type="subTitle" idx="4294967295"/>
          </p:nvPr>
        </p:nvSpPr>
        <p:spPr>
          <a:xfrm>
            <a:off x="1068678" y="1870837"/>
            <a:ext cx="3040158" cy="2672369"/>
          </a:xfrm>
          <a:prstGeom prst="rect">
            <a:avLst/>
          </a:prstGeom>
        </p:spPr>
        <p:txBody>
          <a:bodyPr spcFirstLastPara="1" vert="horz" lIns="91440" tIns="45720" rIns="91440" bIns="45720" rtlCol="0" anchorCtr="0">
            <a:normAutofit/>
          </a:bodyPr>
          <a:lstStyle/>
          <a:p>
            <a:pPr indent="-228600" defTabSz="914400" fontAlgn="base"/>
            <a:r>
              <a:rPr lang="en-US" sz="900"/>
              <a:t>Extraction of Audio From Video</a:t>
            </a:r>
          </a:p>
          <a:p>
            <a:pPr indent="-228600" defTabSz="914400" fontAlgn="base"/>
            <a:r>
              <a:rPr lang="en-US" sz="900"/>
              <a:t>Speech to text Conversion Using</a:t>
            </a:r>
          </a:p>
          <a:p>
            <a:pPr marL="571500" lvl="1" indent="-228600" defTabSz="914400" fontAlgn="base"/>
            <a:r>
              <a:rPr lang="en-US" sz="900"/>
              <a:t>Azure Cognitive Services</a:t>
            </a:r>
          </a:p>
          <a:p>
            <a:pPr marL="571500" lvl="1" indent="-228600" defTabSz="914400" fontAlgn="base"/>
            <a:r>
              <a:rPr lang="en-US" sz="900"/>
              <a:t>Google Cloud API</a:t>
            </a:r>
          </a:p>
          <a:p>
            <a:pPr indent="-228600" defTabSz="914400" fontAlgn="base"/>
            <a:r>
              <a:rPr lang="en-US" sz="900"/>
              <a:t>Tag Generation</a:t>
            </a:r>
          </a:p>
          <a:p>
            <a:pPr indent="-228600" defTabSz="914400" fontAlgn="base"/>
            <a:r>
              <a:rPr lang="en-US" sz="900"/>
              <a:t>Admin Page For Tag Selection</a:t>
            </a:r>
          </a:p>
          <a:p>
            <a:pPr indent="-228600" defTabSz="914400" fontAlgn="base"/>
            <a:r>
              <a:rPr lang="en-US" sz="900"/>
              <a:t>Admin Page Query Dashboard</a:t>
            </a:r>
          </a:p>
          <a:p>
            <a:pPr indent="-228600" defTabSz="914400" fontAlgn="base"/>
            <a:r>
              <a:rPr lang="en-US" sz="900"/>
              <a:t>Chatbot UI </a:t>
            </a:r>
          </a:p>
          <a:p>
            <a:pPr indent="-228600" defTabSz="914400" fontAlgn="base"/>
            <a:r>
              <a:rPr lang="en-US" sz="900"/>
              <a:t>Middleware API</a:t>
            </a:r>
          </a:p>
          <a:p>
            <a:pPr indent="-228600" defTabSz="914400" fontAlgn="base"/>
            <a:r>
              <a:rPr lang="en-US" sz="900"/>
              <a:t>Database Design</a:t>
            </a:r>
          </a:p>
          <a:p>
            <a:pPr marL="571500" lvl="1" indent="-228600" defTabSz="914400" fontAlgn="base"/>
            <a:r>
              <a:rPr lang="en-US" sz="900"/>
              <a:t>Database Schema</a:t>
            </a:r>
          </a:p>
          <a:p>
            <a:pPr marL="571500" lvl="1" indent="-228600" defTabSz="914400" fontAlgn="base"/>
            <a:r>
              <a:rPr lang="en-US" sz="900"/>
              <a:t>Table Generation</a:t>
            </a:r>
          </a:p>
          <a:p>
            <a:pPr marL="0" indent="-228600" defTabSz="914400" fontAlgn="base"/>
            <a:endParaRPr lang="en-US" sz="900" b="1" dirty="0"/>
          </a:p>
        </p:txBody>
      </p:sp>
      <p:pic>
        <p:nvPicPr>
          <p:cNvPr id="15" name="Picture 14">
            <a:extLst>
              <a:ext uri="{FF2B5EF4-FFF2-40B4-BE49-F238E27FC236}">
                <a16:creationId xmlns:a16="http://schemas.microsoft.com/office/drawing/2014/main" id="{B42BAF38-3BE7-4AE0-AC1C-FA88CD3F374F}"/>
              </a:ext>
            </a:extLst>
          </p:cNvPr>
          <p:cNvPicPr>
            <a:picLocks noChangeAspect="1"/>
          </p:cNvPicPr>
          <p:nvPr/>
        </p:nvPicPr>
        <p:blipFill rotWithShape="1">
          <a:blip r:embed="rId3"/>
          <a:srcRect t="10810" r="5" b="14994"/>
          <a:stretch/>
        </p:blipFill>
        <p:spPr>
          <a:xfrm>
            <a:off x="4574169" y="1869282"/>
            <a:ext cx="3601803" cy="26725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BA84-C409-4C70-A6B9-7B579CD4B304}"/>
              </a:ext>
            </a:extLst>
          </p:cNvPr>
          <p:cNvSpPr>
            <a:spLocks noGrp="1"/>
          </p:cNvSpPr>
          <p:nvPr>
            <p:ph type="title"/>
          </p:nvPr>
        </p:nvSpPr>
        <p:spPr>
          <a:xfrm>
            <a:off x="628650" y="273844"/>
            <a:ext cx="7886700" cy="502243"/>
          </a:xfrm>
        </p:spPr>
        <p:txBody>
          <a:bodyPr>
            <a:normAutofit fontScale="90000"/>
          </a:bodyPr>
          <a:lstStyle/>
          <a:p>
            <a:r>
              <a:rPr lang="en-US" dirty="0"/>
              <a:t>ILLUSTRATIONS OF FINISHED ITEMS:</a:t>
            </a:r>
            <a:endParaRPr lang="en-IN" dirty="0"/>
          </a:p>
        </p:txBody>
      </p:sp>
      <p:pic>
        <p:nvPicPr>
          <p:cNvPr id="4" name="Picture 3" descr="A screenshot of a cell phone&#10;&#10;Description automatically generated">
            <a:extLst>
              <a:ext uri="{FF2B5EF4-FFF2-40B4-BE49-F238E27FC236}">
                <a16:creationId xmlns:a16="http://schemas.microsoft.com/office/drawing/2014/main" id="{FB33F220-A8C3-4EF1-92FA-2DEF9A9D5107}"/>
              </a:ext>
            </a:extLst>
          </p:cNvPr>
          <p:cNvPicPr>
            <a:picLocks noChangeAspect="1"/>
          </p:cNvPicPr>
          <p:nvPr/>
        </p:nvPicPr>
        <p:blipFill>
          <a:blip r:embed="rId2"/>
          <a:stretch>
            <a:fillRect/>
          </a:stretch>
        </p:blipFill>
        <p:spPr>
          <a:xfrm>
            <a:off x="122944" y="929919"/>
            <a:ext cx="4064854" cy="187475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7006E7D-AB56-4374-9CE5-416963B3CA0A}"/>
              </a:ext>
            </a:extLst>
          </p:cNvPr>
          <p:cNvPicPr>
            <a:picLocks noChangeAspect="1"/>
          </p:cNvPicPr>
          <p:nvPr/>
        </p:nvPicPr>
        <p:blipFill>
          <a:blip r:embed="rId3"/>
          <a:stretch>
            <a:fillRect/>
          </a:stretch>
        </p:blipFill>
        <p:spPr>
          <a:xfrm>
            <a:off x="4787154" y="930070"/>
            <a:ext cx="4356846" cy="199784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6E87A20-2007-40B1-8B20-377521CF2223}"/>
              </a:ext>
            </a:extLst>
          </p:cNvPr>
          <p:cNvPicPr>
            <a:picLocks noChangeAspect="1"/>
          </p:cNvPicPr>
          <p:nvPr/>
        </p:nvPicPr>
        <p:blipFill>
          <a:blip r:embed="rId4"/>
          <a:stretch>
            <a:fillRect/>
          </a:stretch>
        </p:blipFill>
        <p:spPr>
          <a:xfrm>
            <a:off x="2712465" y="3094744"/>
            <a:ext cx="4149378" cy="1997849"/>
          </a:xfrm>
          <a:prstGeom prst="rect">
            <a:avLst/>
          </a:prstGeom>
        </p:spPr>
      </p:pic>
      <p:sp>
        <p:nvSpPr>
          <p:cNvPr id="9" name="TextBox 8">
            <a:extLst>
              <a:ext uri="{FF2B5EF4-FFF2-40B4-BE49-F238E27FC236}">
                <a16:creationId xmlns:a16="http://schemas.microsoft.com/office/drawing/2014/main" id="{0DDD9B38-2EA9-426C-8AE5-81F83CF080B0}"/>
              </a:ext>
            </a:extLst>
          </p:cNvPr>
          <p:cNvSpPr txBox="1"/>
          <p:nvPr/>
        </p:nvSpPr>
        <p:spPr>
          <a:xfrm>
            <a:off x="222836" y="2374366"/>
            <a:ext cx="1436915" cy="369332"/>
          </a:xfrm>
          <a:prstGeom prst="rect">
            <a:avLst/>
          </a:prstGeom>
          <a:noFill/>
        </p:spPr>
        <p:txBody>
          <a:bodyPr wrap="square" rtlCol="0">
            <a:spAutoFit/>
          </a:bodyPr>
          <a:lstStyle/>
          <a:p>
            <a:r>
              <a:rPr lang="en-US"/>
              <a:t>Home Screen</a:t>
            </a:r>
            <a:endParaRPr lang="en-IN" dirty="0"/>
          </a:p>
        </p:txBody>
      </p:sp>
      <p:sp>
        <p:nvSpPr>
          <p:cNvPr id="10" name="TextBox 9">
            <a:extLst>
              <a:ext uri="{FF2B5EF4-FFF2-40B4-BE49-F238E27FC236}">
                <a16:creationId xmlns:a16="http://schemas.microsoft.com/office/drawing/2014/main" id="{1A149E99-06CA-4148-B78C-7D9E3B3559F1}"/>
              </a:ext>
            </a:extLst>
          </p:cNvPr>
          <p:cNvSpPr txBox="1"/>
          <p:nvPr/>
        </p:nvSpPr>
        <p:spPr>
          <a:xfrm>
            <a:off x="4971570" y="2380342"/>
            <a:ext cx="2428154" cy="369332"/>
          </a:xfrm>
          <a:prstGeom prst="rect">
            <a:avLst/>
          </a:prstGeom>
          <a:noFill/>
        </p:spPr>
        <p:txBody>
          <a:bodyPr wrap="square" rtlCol="0">
            <a:spAutoFit/>
          </a:bodyPr>
          <a:lstStyle/>
          <a:p>
            <a:r>
              <a:rPr lang="en-US"/>
              <a:t>Student Selection Page</a:t>
            </a:r>
            <a:endParaRPr lang="en-IN" dirty="0"/>
          </a:p>
        </p:txBody>
      </p:sp>
      <p:sp>
        <p:nvSpPr>
          <p:cNvPr id="11" name="TextBox 10">
            <a:extLst>
              <a:ext uri="{FF2B5EF4-FFF2-40B4-BE49-F238E27FC236}">
                <a16:creationId xmlns:a16="http://schemas.microsoft.com/office/drawing/2014/main" id="{CEDB5653-2DB7-4293-BD6F-8A21CFFEEDEC}"/>
              </a:ext>
            </a:extLst>
          </p:cNvPr>
          <p:cNvSpPr txBox="1"/>
          <p:nvPr/>
        </p:nvSpPr>
        <p:spPr>
          <a:xfrm>
            <a:off x="3373291" y="4533580"/>
            <a:ext cx="3281082" cy="369332"/>
          </a:xfrm>
          <a:prstGeom prst="rect">
            <a:avLst/>
          </a:prstGeom>
          <a:noFill/>
        </p:spPr>
        <p:txBody>
          <a:bodyPr wrap="square" rtlCol="0">
            <a:spAutoFit/>
          </a:bodyPr>
          <a:lstStyle/>
          <a:p>
            <a:r>
              <a:rPr lang="en-US"/>
              <a:t>Submit Selected Student</a:t>
            </a:r>
            <a:endParaRPr lang="en-IN" dirty="0"/>
          </a:p>
        </p:txBody>
      </p:sp>
    </p:spTree>
    <p:extLst>
      <p:ext uri="{BB962C8B-B14F-4D97-AF65-F5344CB8AC3E}">
        <p14:creationId xmlns:p14="http://schemas.microsoft.com/office/powerpoint/2010/main" val="306225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A86B-5D8F-4459-9F8F-AB103C8FADEB}"/>
              </a:ext>
            </a:extLst>
          </p:cNvPr>
          <p:cNvSpPr>
            <a:spLocks noGrp="1"/>
          </p:cNvSpPr>
          <p:nvPr>
            <p:ph type="title"/>
          </p:nvPr>
        </p:nvSpPr>
        <p:spPr>
          <a:xfrm>
            <a:off x="628650" y="273844"/>
            <a:ext cx="7886700" cy="463823"/>
          </a:xfrm>
        </p:spPr>
        <p:txBody>
          <a:bodyPr>
            <a:normAutofit fontScale="90000"/>
          </a:bodyPr>
          <a:lstStyle/>
          <a:p>
            <a:r>
              <a:rPr lang="en-US" dirty="0"/>
              <a:t>ILLUSTRATIONS:</a:t>
            </a:r>
            <a:endParaRPr lang="en-IN" dirty="0"/>
          </a:p>
        </p:txBody>
      </p:sp>
      <p:pic>
        <p:nvPicPr>
          <p:cNvPr id="4" name="Picture 3" descr="A screenshot of a cell phone&#10;&#10;Description automatically generated">
            <a:extLst>
              <a:ext uri="{FF2B5EF4-FFF2-40B4-BE49-F238E27FC236}">
                <a16:creationId xmlns:a16="http://schemas.microsoft.com/office/drawing/2014/main" id="{5FB559B7-5540-47F5-8FDD-891B1B14F7B0}"/>
              </a:ext>
            </a:extLst>
          </p:cNvPr>
          <p:cNvPicPr>
            <a:picLocks noChangeAspect="1"/>
          </p:cNvPicPr>
          <p:nvPr/>
        </p:nvPicPr>
        <p:blipFill>
          <a:blip r:embed="rId2"/>
          <a:stretch>
            <a:fillRect/>
          </a:stretch>
        </p:blipFill>
        <p:spPr>
          <a:xfrm>
            <a:off x="145996" y="975873"/>
            <a:ext cx="4280007" cy="2965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B6199FE-D964-4942-964C-7FF574E53110}"/>
              </a:ext>
            </a:extLst>
          </p:cNvPr>
          <p:cNvPicPr>
            <a:picLocks noChangeAspect="1"/>
          </p:cNvPicPr>
          <p:nvPr/>
        </p:nvPicPr>
        <p:blipFill>
          <a:blip r:embed="rId3"/>
          <a:stretch>
            <a:fillRect/>
          </a:stretch>
        </p:blipFill>
        <p:spPr>
          <a:xfrm>
            <a:off x="4497450" y="2435839"/>
            <a:ext cx="4285400" cy="2707661"/>
          </a:xfrm>
          <a:prstGeom prst="rect">
            <a:avLst/>
          </a:prstGeom>
        </p:spPr>
      </p:pic>
      <p:sp>
        <p:nvSpPr>
          <p:cNvPr id="7" name="TextBox 6">
            <a:extLst>
              <a:ext uri="{FF2B5EF4-FFF2-40B4-BE49-F238E27FC236}">
                <a16:creationId xmlns:a16="http://schemas.microsoft.com/office/drawing/2014/main" id="{204D1047-2B43-475E-8B22-38627F851AB8}"/>
              </a:ext>
            </a:extLst>
          </p:cNvPr>
          <p:cNvSpPr txBox="1"/>
          <p:nvPr/>
        </p:nvSpPr>
        <p:spPr>
          <a:xfrm>
            <a:off x="4596197" y="1217421"/>
            <a:ext cx="2043953" cy="369332"/>
          </a:xfrm>
          <a:prstGeom prst="rect">
            <a:avLst/>
          </a:prstGeom>
          <a:noFill/>
        </p:spPr>
        <p:txBody>
          <a:bodyPr wrap="square" rtlCol="0">
            <a:spAutoFit/>
          </a:bodyPr>
          <a:lstStyle/>
          <a:p>
            <a:r>
              <a:rPr lang="en-US" dirty="0"/>
              <a:t>QUERY ADMIN:</a:t>
            </a:r>
            <a:endParaRPr lang="en-IN" dirty="0"/>
          </a:p>
        </p:txBody>
      </p:sp>
      <p:sp>
        <p:nvSpPr>
          <p:cNvPr id="9" name="TextBox 8">
            <a:extLst>
              <a:ext uri="{FF2B5EF4-FFF2-40B4-BE49-F238E27FC236}">
                <a16:creationId xmlns:a16="http://schemas.microsoft.com/office/drawing/2014/main" id="{175F9C0B-BFF0-4E9C-A0A1-D2BEB7F6F06D}"/>
              </a:ext>
            </a:extLst>
          </p:cNvPr>
          <p:cNvSpPr txBox="1"/>
          <p:nvPr/>
        </p:nvSpPr>
        <p:spPr>
          <a:xfrm>
            <a:off x="2693252" y="3021018"/>
            <a:ext cx="2593362" cy="369332"/>
          </a:xfrm>
          <a:prstGeom prst="rect">
            <a:avLst/>
          </a:prstGeom>
          <a:noFill/>
        </p:spPr>
        <p:txBody>
          <a:bodyPr wrap="square" rtlCol="0">
            <a:spAutoFit/>
          </a:bodyPr>
          <a:lstStyle/>
          <a:p>
            <a:r>
              <a:rPr lang="en-US" dirty="0"/>
              <a:t>TAG ADMIN:</a:t>
            </a:r>
            <a:endParaRPr lang="en-IN" dirty="0"/>
          </a:p>
        </p:txBody>
      </p:sp>
    </p:spTree>
    <p:extLst>
      <p:ext uri="{BB962C8B-B14F-4D97-AF65-F5344CB8AC3E}">
        <p14:creationId xmlns:p14="http://schemas.microsoft.com/office/powerpoint/2010/main" val="1720558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33586"/>
            <a:ext cx="3249230" cy="4634664"/>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C7368-C404-4D17-91EB-314F7FBA28DF}"/>
              </a:ext>
            </a:extLst>
          </p:cNvPr>
          <p:cNvSpPr>
            <a:spLocks noGrp="1"/>
          </p:cNvSpPr>
          <p:nvPr>
            <p:ph type="title"/>
          </p:nvPr>
        </p:nvSpPr>
        <p:spPr>
          <a:xfrm>
            <a:off x="557212" y="557213"/>
            <a:ext cx="2607469" cy="3721893"/>
          </a:xfrm>
        </p:spPr>
        <p:txBody>
          <a:bodyPr>
            <a:normAutofit/>
          </a:bodyPr>
          <a:lstStyle/>
          <a:p>
            <a:pPr algn="ctr"/>
            <a:r>
              <a:rPr lang="en-US" sz="2800">
                <a:solidFill>
                  <a:srgbClr val="FFFFFF"/>
                </a:solidFill>
              </a:rPr>
              <a:t>ILLUSTRATIONS:</a:t>
            </a:r>
            <a:endParaRPr lang="en-IN" sz="280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E3A3BFAE-B09B-4253-B12F-1B6860F6E150}"/>
              </a:ext>
            </a:extLst>
          </p:cNvPr>
          <p:cNvPicPr>
            <a:picLocks noChangeAspect="1"/>
          </p:cNvPicPr>
          <p:nvPr/>
        </p:nvPicPr>
        <p:blipFill>
          <a:blip r:embed="rId2"/>
          <a:stretch>
            <a:fillRect/>
          </a:stretch>
        </p:blipFill>
        <p:spPr>
          <a:xfrm>
            <a:off x="3862552" y="557212"/>
            <a:ext cx="4917973" cy="4009397"/>
          </a:xfrm>
          <a:prstGeom prst="rect">
            <a:avLst/>
          </a:prstGeom>
        </p:spPr>
      </p:pic>
    </p:spTree>
    <p:extLst>
      <p:ext uri="{BB962C8B-B14F-4D97-AF65-F5344CB8AC3E}">
        <p14:creationId xmlns:p14="http://schemas.microsoft.com/office/powerpoint/2010/main" val="2735367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33586"/>
            <a:ext cx="3249230" cy="4634664"/>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0771B-05CE-4741-9F63-47E7F21C8E10}"/>
              </a:ext>
            </a:extLst>
          </p:cNvPr>
          <p:cNvSpPr>
            <a:spLocks noGrp="1"/>
          </p:cNvSpPr>
          <p:nvPr>
            <p:ph type="title"/>
          </p:nvPr>
        </p:nvSpPr>
        <p:spPr>
          <a:xfrm>
            <a:off x="557212" y="557213"/>
            <a:ext cx="2607469" cy="3721893"/>
          </a:xfrm>
        </p:spPr>
        <p:txBody>
          <a:bodyPr vert="horz" lIns="91440" tIns="45720" rIns="91440" bIns="45720" rtlCol="0">
            <a:normAutofit/>
          </a:bodyPr>
          <a:lstStyle/>
          <a:p>
            <a:pPr algn="ctr" defTabSz="914400"/>
            <a:r>
              <a:rPr lang="en-US" sz="3600">
                <a:solidFill>
                  <a:srgbClr val="FFFFFF"/>
                </a:solidFill>
              </a:rPr>
              <a:t>DEMO</a:t>
            </a:r>
          </a:p>
        </p:txBody>
      </p:sp>
      <p:pic>
        <p:nvPicPr>
          <p:cNvPr id="3" name="Picture 2" descr="A picture containing drawing&#10;&#10;Description automatically generated">
            <a:extLst>
              <a:ext uri="{FF2B5EF4-FFF2-40B4-BE49-F238E27FC236}">
                <a16:creationId xmlns:a16="http://schemas.microsoft.com/office/drawing/2014/main" id="{F5D9B011-CF3E-478D-B072-6197E42B4C11}"/>
              </a:ext>
            </a:extLst>
          </p:cNvPr>
          <p:cNvPicPr>
            <a:picLocks noChangeAspect="1"/>
          </p:cNvPicPr>
          <p:nvPr/>
        </p:nvPicPr>
        <p:blipFill rotWithShape="1">
          <a:blip r:embed="rId2"/>
          <a:srcRect t="2810" r="-1" b="2602"/>
          <a:stretch/>
        </p:blipFill>
        <p:spPr>
          <a:xfrm>
            <a:off x="3991444" y="369429"/>
            <a:ext cx="4663003" cy="4410597"/>
          </a:xfrm>
          <a:prstGeom prst="rect">
            <a:avLst/>
          </a:prstGeom>
        </p:spPr>
      </p:pic>
    </p:spTree>
    <p:extLst>
      <p:ext uri="{BB962C8B-B14F-4D97-AF65-F5344CB8AC3E}">
        <p14:creationId xmlns:p14="http://schemas.microsoft.com/office/powerpoint/2010/main" val="1383417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15E5-8A86-40CE-BC2B-BC0964B04F69}"/>
              </a:ext>
            </a:extLst>
          </p:cNvPr>
          <p:cNvSpPr>
            <a:spLocks noGrp="1"/>
          </p:cNvSpPr>
          <p:nvPr>
            <p:ph type="title"/>
          </p:nvPr>
        </p:nvSpPr>
        <p:spPr>
          <a:xfrm>
            <a:off x="6950931" y="1517332"/>
            <a:ext cx="1852218" cy="2134553"/>
          </a:xfrm>
        </p:spPr>
        <p:txBody>
          <a:bodyPr vert="horz" lIns="91440" tIns="45720" rIns="91440" bIns="45720" rtlCol="0" anchor="ctr">
            <a:normAutofit/>
          </a:bodyPr>
          <a:lstStyle/>
          <a:p>
            <a:pPr defTabSz="914400"/>
            <a:r>
              <a:rPr lang="en-US" sz="2800" b="1"/>
              <a:t>Q&amp;A</a:t>
            </a:r>
          </a:p>
        </p:txBody>
      </p:sp>
      <p:pic>
        <p:nvPicPr>
          <p:cNvPr id="3" name="Content Placeholder 4">
            <a:extLst>
              <a:ext uri="{FF2B5EF4-FFF2-40B4-BE49-F238E27FC236}">
                <a16:creationId xmlns:a16="http://schemas.microsoft.com/office/drawing/2014/main" id="{845A431B-976E-4419-B707-68AB75C518B1}"/>
              </a:ext>
            </a:extLst>
          </p:cNvPr>
          <p:cNvPicPr>
            <a:picLocks noChangeAspect="1"/>
          </p:cNvPicPr>
          <p:nvPr/>
        </p:nvPicPr>
        <p:blipFill rotWithShape="1">
          <a:blip r:embed="rId2"/>
          <a:srcRect r="3" b="3520"/>
          <a:stretch/>
        </p:blipFill>
        <p:spPr>
          <a:xfrm>
            <a:off x="408928" y="643893"/>
            <a:ext cx="5706228" cy="3908930"/>
          </a:xfrm>
          <a:prstGeom prst="rect">
            <a:avLst/>
          </a:prstGeom>
        </p:spPr>
      </p:pic>
    </p:spTree>
    <p:extLst>
      <p:ext uri="{BB962C8B-B14F-4D97-AF65-F5344CB8AC3E}">
        <p14:creationId xmlns:p14="http://schemas.microsoft.com/office/powerpoint/2010/main" val="2614628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5">
            <a:extLst>
              <a:ext uri="{FF2B5EF4-FFF2-40B4-BE49-F238E27FC236}">
                <a16:creationId xmlns:a16="http://schemas.microsoft.com/office/drawing/2014/main" id="{646B102E-8FA1-4166-8497-D84730CC912F}"/>
              </a:ext>
            </a:extLst>
          </p:cNvPr>
          <p:cNvPicPr>
            <a:picLocks noChangeAspect="1"/>
          </p:cNvPicPr>
          <p:nvPr/>
        </p:nvPicPr>
        <p:blipFill rotWithShape="1">
          <a:blip r:embed="rId2"/>
          <a:srcRect t="10602" b="5129"/>
          <a:stretch/>
        </p:blipFill>
        <p:spPr>
          <a:xfrm>
            <a:off x="20" y="10"/>
            <a:ext cx="9143980" cy="5143490"/>
          </a:xfrm>
          <a:prstGeom prst="rect">
            <a:avLst/>
          </a:prstGeom>
        </p:spPr>
      </p:pic>
      <p:sp>
        <p:nvSpPr>
          <p:cNvPr id="2" name="Title 1">
            <a:extLst>
              <a:ext uri="{FF2B5EF4-FFF2-40B4-BE49-F238E27FC236}">
                <a16:creationId xmlns:a16="http://schemas.microsoft.com/office/drawing/2014/main" id="{056B54AD-EFE9-451D-AE3C-E044E4DC152E}"/>
              </a:ext>
            </a:extLst>
          </p:cNvPr>
          <p:cNvSpPr>
            <a:spLocks noGrp="1"/>
          </p:cNvSpPr>
          <p:nvPr>
            <p:ph type="title"/>
          </p:nvPr>
        </p:nvSpPr>
        <p:spPr>
          <a:xfrm>
            <a:off x="6016515" y="2423948"/>
            <a:ext cx="2889031" cy="1375542"/>
          </a:xfrm>
        </p:spPr>
        <p:txBody>
          <a:bodyPr vert="horz" lIns="91440" tIns="45720" rIns="91440" bIns="45720" rtlCol="0" anchor="b">
            <a:normAutofit/>
          </a:bodyPr>
          <a:lstStyle/>
          <a:p>
            <a:pPr algn="ctr" defTabSz="914400"/>
            <a:endParaRPr lang="en-US" sz="3000"/>
          </a:p>
        </p:txBody>
      </p:sp>
    </p:spTree>
    <p:extLst>
      <p:ext uri="{BB962C8B-B14F-4D97-AF65-F5344CB8AC3E}">
        <p14:creationId xmlns:p14="http://schemas.microsoft.com/office/powerpoint/2010/main" val="285125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6"/>
        <p:cNvGrpSpPr/>
        <p:nvPr/>
      </p:nvGrpSpPr>
      <p:grpSpPr>
        <a:xfrm>
          <a:off x="0" y="0"/>
          <a:ext cx="0" cy="0"/>
          <a:chOff x="0" y="0"/>
          <a:chExt cx="0" cy="0"/>
        </a:xfrm>
      </p:grpSpPr>
      <p:sp useBgFill="1">
        <p:nvSpPr>
          <p:cNvPr id="313" name="Rectangle 12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766762"/>
            <a:ext cx="532209" cy="1571626"/>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628308"/>
            <a:ext cx="302419" cy="127907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480670"/>
            <a:ext cx="126206" cy="1284896"/>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476787"/>
            <a:ext cx="246459" cy="130677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Rectangle 3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476786"/>
            <a:ext cx="8180897" cy="11560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Google Shape;307;p44"/>
          <p:cNvSpPr txBox="1">
            <a:spLocks noGrp="1"/>
          </p:cNvSpPr>
          <p:nvPr>
            <p:ph type="ctrTitle" idx="4294967295"/>
          </p:nvPr>
        </p:nvSpPr>
        <p:spPr>
          <a:xfrm>
            <a:off x="718879" y="600294"/>
            <a:ext cx="7698523" cy="909076"/>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3000" b="1" kern="1200">
                <a:solidFill>
                  <a:srgbClr val="FFFFFF"/>
                </a:solidFill>
                <a:latin typeface="+mj-lt"/>
                <a:ea typeface="+mj-ea"/>
                <a:cs typeface="+mj-cs"/>
              </a:rPr>
              <a:t>Introduction:</a:t>
            </a:r>
          </a:p>
        </p:txBody>
      </p:sp>
      <p:sp>
        <p:nvSpPr>
          <p:cNvPr id="311" name="Google Shape;307;p44">
            <a:extLst>
              <a:ext uri="{FF2B5EF4-FFF2-40B4-BE49-F238E27FC236}">
                <a16:creationId xmlns:a16="http://schemas.microsoft.com/office/drawing/2014/main" id="{57527F65-35EC-4658-8FF2-39F6027E0E24}"/>
              </a:ext>
            </a:extLst>
          </p:cNvPr>
          <p:cNvSpPr txBox="1">
            <a:spLocks/>
          </p:cNvSpPr>
          <p:nvPr/>
        </p:nvSpPr>
        <p:spPr>
          <a:xfrm>
            <a:off x="1025718" y="1867827"/>
            <a:ext cx="7281746" cy="2675379"/>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marL="57150" indent="-228600">
              <a:lnSpc>
                <a:spcPct val="90000"/>
              </a:lnSpc>
              <a:spcAft>
                <a:spcPts val="600"/>
              </a:spcAft>
              <a:buFont typeface="Arial" panose="020B0604020202020204" pitchFamily="34" charset="0"/>
              <a:buChar char="•"/>
            </a:pPr>
            <a:r>
              <a:rPr lang="en-US" sz="1100" b="1" dirty="0" err="1">
                <a:solidFill>
                  <a:schemeClr val="tx1"/>
                </a:solidFill>
                <a:latin typeface="+mn-lt"/>
                <a:ea typeface="+mn-ea"/>
                <a:cs typeface="+mn-cs"/>
              </a:rPr>
              <a:t>Innodatatics</a:t>
            </a:r>
            <a:r>
              <a:rPr lang="en-US" sz="1100" b="1" dirty="0">
                <a:solidFill>
                  <a:schemeClr val="tx1"/>
                </a:solidFill>
                <a:latin typeface="+mn-lt"/>
                <a:ea typeface="+mn-ea"/>
                <a:cs typeface="+mn-cs"/>
              </a:rPr>
              <a:t> Inc. (Sponsor):</a:t>
            </a:r>
          </a:p>
          <a:p>
            <a:pPr marL="285750" indent="-228600">
              <a:lnSpc>
                <a:spcPct val="90000"/>
              </a:lnSpc>
              <a:spcAft>
                <a:spcPts val="600"/>
              </a:spcAft>
              <a:buFont typeface="Arial" panose="020B0604020202020204" pitchFamily="34" charset="0"/>
              <a:buChar char="•"/>
            </a:pPr>
            <a:r>
              <a:rPr lang="en-US" sz="1100" dirty="0">
                <a:solidFill>
                  <a:schemeClr val="tx1"/>
                </a:solidFill>
                <a:latin typeface="+mn-lt"/>
                <a:ea typeface="+mn-ea"/>
                <a:cs typeface="+mn-cs"/>
              </a:rPr>
              <a:t>A consulting and product development company which aims in unearthing insights and solutions for their customers.  The company solves critical business solutions for their customers using Machine learning and AI Deep Learning cutting edge technologies.</a:t>
            </a:r>
          </a:p>
          <a:p>
            <a:pPr marL="285750" lvl="2" indent="-228600">
              <a:lnSpc>
                <a:spcPct val="90000"/>
              </a:lnSpc>
              <a:spcAft>
                <a:spcPts val="600"/>
              </a:spcAft>
              <a:buFont typeface="Arial" panose="020B0604020202020204" pitchFamily="34" charset="0"/>
              <a:buChar char="•"/>
            </a:pPr>
            <a:endParaRPr lang="en-US" sz="1100" dirty="0">
              <a:solidFill>
                <a:schemeClr val="tx1"/>
              </a:solidFill>
              <a:latin typeface="+mn-lt"/>
              <a:ea typeface="+mn-ea"/>
              <a:cs typeface="+mn-cs"/>
            </a:endParaRPr>
          </a:p>
          <a:p>
            <a:pPr marL="57150" lvl="2" indent="-228600">
              <a:lnSpc>
                <a:spcPct val="90000"/>
              </a:lnSpc>
              <a:spcAft>
                <a:spcPts val="600"/>
              </a:spcAft>
              <a:buFont typeface="Arial" panose="020B0604020202020204" pitchFamily="34" charset="0"/>
              <a:buChar char="•"/>
            </a:pPr>
            <a:r>
              <a:rPr lang="en-US" sz="1100" b="1" dirty="0">
                <a:solidFill>
                  <a:schemeClr val="tx1"/>
                </a:solidFill>
                <a:latin typeface="+mn-lt"/>
                <a:ea typeface="+mn-ea"/>
                <a:cs typeface="+mn-cs"/>
              </a:rPr>
              <a:t>Client expectation:</a:t>
            </a:r>
          </a:p>
          <a:p>
            <a:pPr marL="285750" lvl="2" indent="-228600">
              <a:lnSpc>
                <a:spcPct val="90000"/>
              </a:lnSpc>
              <a:spcAft>
                <a:spcPts val="600"/>
              </a:spcAft>
              <a:buFont typeface="Arial" panose="020B0604020202020204" pitchFamily="34" charset="0"/>
              <a:buChar char="•"/>
            </a:pPr>
            <a:r>
              <a:rPr lang="en-US" sz="1100" dirty="0">
                <a:solidFill>
                  <a:schemeClr val="tx1"/>
                </a:solidFill>
                <a:latin typeface="+mn-lt"/>
                <a:ea typeface="+mn-ea"/>
                <a:cs typeface="+mn-cs"/>
              </a:rPr>
              <a:t>This project is specific to develop a AI enabled recommendation for a chatbot. The chatbot should be able to recommend useful module links based on student queries.</a:t>
            </a:r>
            <a:endParaRPr lang="en-US" sz="1100" b="1" dirty="0">
              <a:solidFill>
                <a:schemeClr val="tx1"/>
              </a:solidFill>
              <a:latin typeface="+mn-lt"/>
              <a:ea typeface="+mn-ea"/>
              <a:cs typeface="+mn-cs"/>
            </a:endParaRPr>
          </a:p>
          <a:p>
            <a:pPr marL="57150" lvl="2" indent="-228600">
              <a:lnSpc>
                <a:spcPct val="90000"/>
              </a:lnSpc>
              <a:spcAft>
                <a:spcPts val="600"/>
              </a:spcAft>
              <a:buFont typeface="Arial" panose="020B0604020202020204" pitchFamily="34" charset="0"/>
              <a:buChar char="•"/>
            </a:pPr>
            <a:r>
              <a:rPr lang="en-US" sz="1100" b="1" dirty="0">
                <a:solidFill>
                  <a:schemeClr val="tx1"/>
                </a:solidFill>
                <a:latin typeface="+mn-lt"/>
                <a:ea typeface="+mn-ea"/>
                <a:cs typeface="+mn-cs"/>
              </a:rPr>
              <a:t>Problem Statement:</a:t>
            </a:r>
          </a:p>
          <a:p>
            <a:pPr marL="285750" lvl="2" indent="-228600">
              <a:lnSpc>
                <a:spcPct val="90000"/>
              </a:lnSpc>
              <a:spcAft>
                <a:spcPts val="600"/>
              </a:spcAft>
              <a:buFont typeface="Arial" panose="020B0604020202020204" pitchFamily="34" charset="0"/>
              <a:buChar char="•"/>
            </a:pPr>
            <a:r>
              <a:rPr lang="en-US" sz="1100" dirty="0">
                <a:solidFill>
                  <a:schemeClr val="tx1"/>
                </a:solidFill>
                <a:latin typeface="+mn-lt"/>
                <a:ea typeface="+mn-ea"/>
                <a:cs typeface="+mn-cs"/>
              </a:rPr>
              <a:t>The AI Chatbot needs have the capability based on NLP and ML so that it is able to respond to the student queries. The students is assuming to be registered. The student enlisted in various modules needs to have recommendation for the other courses he may take. An </a:t>
            </a:r>
            <a:r>
              <a:rPr lang="en-US" sz="1100" dirty="0">
                <a:solidFill>
                  <a:schemeClr val="tx1"/>
                </a:solidFill>
              </a:rPr>
              <a:t>AI </a:t>
            </a:r>
            <a:r>
              <a:rPr lang="en-US" sz="1100" dirty="0">
                <a:solidFill>
                  <a:schemeClr val="tx1"/>
                </a:solidFill>
                <a:latin typeface="+mn-lt"/>
                <a:ea typeface="+mn-ea"/>
                <a:cs typeface="+mn-cs"/>
              </a:rPr>
              <a:t>enabled recommendation chatbot will serve the purpose.</a:t>
            </a:r>
          </a:p>
          <a:p>
            <a:pPr marL="0" lvl="2" indent="-228600">
              <a:lnSpc>
                <a:spcPct val="90000"/>
              </a:lnSpc>
              <a:spcAft>
                <a:spcPts val="600"/>
              </a:spcAft>
              <a:buFont typeface="Arial" panose="020B0604020202020204" pitchFamily="34" charset="0"/>
              <a:buChar char="•"/>
            </a:pPr>
            <a:endParaRPr lang="en-US" sz="1100" dirty="0">
              <a:solidFill>
                <a:schemeClr val="tx1"/>
              </a:solidFill>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EEA457-FC7F-4979-AA90-A9C0D89F3660}"/>
              </a:ext>
            </a:extLst>
          </p:cNvPr>
          <p:cNvSpPr>
            <a:spLocks noGrp="1"/>
          </p:cNvSpPr>
          <p:nvPr>
            <p:ph type="title"/>
          </p:nvPr>
        </p:nvSpPr>
        <p:spPr>
          <a:xfrm>
            <a:off x="417399" y="482600"/>
            <a:ext cx="8408193" cy="558627"/>
          </a:xfrm>
        </p:spPr>
        <p:txBody>
          <a:bodyPr>
            <a:normAutofit/>
          </a:bodyPr>
          <a:lstStyle/>
          <a:p>
            <a:r>
              <a:rPr lang="en-US" sz="2400" b="1" dirty="0">
                <a:solidFill>
                  <a:schemeClr val="tx1">
                    <a:lumMod val="95000"/>
                    <a:lumOff val="5000"/>
                  </a:schemeClr>
                </a:solidFill>
              </a:rPr>
              <a:t>USER JOURNEY:</a:t>
            </a:r>
            <a:endParaRPr lang="en-IN" sz="2400" b="1" dirty="0">
              <a:solidFill>
                <a:schemeClr val="tx1">
                  <a:lumMod val="95000"/>
                  <a:lumOff val="5000"/>
                </a:schemeClr>
              </a:solidFill>
            </a:endParaRPr>
          </a:p>
        </p:txBody>
      </p:sp>
      <p:pic>
        <p:nvPicPr>
          <p:cNvPr id="5" name="Picture 4">
            <a:extLst>
              <a:ext uri="{FF2B5EF4-FFF2-40B4-BE49-F238E27FC236}">
                <a16:creationId xmlns:a16="http://schemas.microsoft.com/office/drawing/2014/main" id="{95F1D0F2-3EEC-4A24-AFAD-27880F24E9F1}"/>
              </a:ext>
            </a:extLst>
          </p:cNvPr>
          <p:cNvPicPr>
            <a:picLocks noChangeAspect="1"/>
          </p:cNvPicPr>
          <p:nvPr/>
        </p:nvPicPr>
        <p:blipFill>
          <a:blip r:embed="rId2"/>
          <a:stretch>
            <a:fillRect/>
          </a:stretch>
        </p:blipFill>
        <p:spPr>
          <a:xfrm>
            <a:off x="482600" y="1687648"/>
            <a:ext cx="8178799" cy="2433192"/>
          </a:xfrm>
          <a:prstGeom prst="rect">
            <a:avLst/>
          </a:prstGeom>
        </p:spPr>
      </p:pic>
    </p:spTree>
    <p:extLst>
      <p:ext uri="{BB962C8B-B14F-4D97-AF65-F5344CB8AC3E}">
        <p14:creationId xmlns:p14="http://schemas.microsoft.com/office/powerpoint/2010/main" val="3181621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A841-2E0C-4564-B91E-F11D10EFDE0B}"/>
              </a:ext>
            </a:extLst>
          </p:cNvPr>
          <p:cNvSpPr>
            <a:spLocks noGrp="1"/>
          </p:cNvSpPr>
          <p:nvPr>
            <p:ph type="title"/>
          </p:nvPr>
        </p:nvSpPr>
        <p:spPr>
          <a:xfrm>
            <a:off x="628650" y="273843"/>
            <a:ext cx="7886700" cy="994173"/>
          </a:xfrm>
        </p:spPr>
        <p:txBody>
          <a:bodyPr vert="horz" lIns="91440" tIns="45720" rIns="91440" bIns="45720" rtlCol="0" anchor="ctr">
            <a:normAutofit/>
          </a:bodyPr>
          <a:lstStyle/>
          <a:p>
            <a:pPr algn="ctr" defTabSz="914400"/>
            <a:r>
              <a:rPr lang="en-US" sz="4400" kern="1200">
                <a:solidFill>
                  <a:schemeClr val="tx1"/>
                </a:solidFill>
                <a:latin typeface="+mj-lt"/>
                <a:ea typeface="+mj-ea"/>
                <a:cs typeface="+mj-cs"/>
              </a:rPr>
              <a:t>Project Journey:</a:t>
            </a:r>
          </a:p>
        </p:txBody>
      </p:sp>
      <p:graphicFrame>
        <p:nvGraphicFramePr>
          <p:cNvPr id="5" name="TextBox 2">
            <a:extLst>
              <a:ext uri="{FF2B5EF4-FFF2-40B4-BE49-F238E27FC236}">
                <a16:creationId xmlns:a16="http://schemas.microsoft.com/office/drawing/2014/main" id="{3E8BCA31-E344-438C-9464-171B2314BAAD}"/>
              </a:ext>
            </a:extLst>
          </p:cNvPr>
          <p:cNvGraphicFramePr/>
          <p:nvPr/>
        </p:nvGraphicFramePr>
        <p:xfrm>
          <a:off x="628650" y="1371600"/>
          <a:ext cx="78867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881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ctrTitle"/>
          </p:nvPr>
        </p:nvSpPr>
        <p:spPr>
          <a:xfrm>
            <a:off x="628650" y="273843"/>
            <a:ext cx="7886700" cy="994173"/>
          </a:xfrm>
          <a:prstGeom prst="rect">
            <a:avLst/>
          </a:prstGeom>
        </p:spPr>
        <p:txBody>
          <a:bodyPr spcFirstLastPara="1" vert="horz" lIns="91440" tIns="45720" rIns="91440" bIns="45720" rtlCol="0" anchor="ctr" anchorCtr="0">
            <a:normAutofit/>
          </a:bodyPr>
          <a:lstStyle/>
          <a:p>
            <a:pPr lvl="0" algn="ctr" defTabSz="914400">
              <a:spcBef>
                <a:spcPct val="0"/>
              </a:spcBef>
            </a:pPr>
            <a:r>
              <a:rPr lang="en-US" sz="4400" kern="1200" dirty="0">
                <a:solidFill>
                  <a:schemeClr val="tx1"/>
                </a:solidFill>
                <a:latin typeface="+mj-lt"/>
                <a:ea typeface="+mj-ea"/>
                <a:cs typeface="+mj-cs"/>
              </a:rPr>
              <a:t>APPLICATION </a:t>
            </a:r>
            <a:r>
              <a:rPr lang="en-US" sz="4400" dirty="0">
                <a:solidFill>
                  <a:schemeClr val="tx1"/>
                </a:solidFill>
              </a:rPr>
              <a:t>LAYERS</a:t>
            </a:r>
            <a:endParaRPr lang="en-US" sz="4400" kern="1200" dirty="0">
              <a:solidFill>
                <a:schemeClr val="tx1"/>
              </a:solidFill>
              <a:latin typeface="+mj-lt"/>
              <a:ea typeface="+mj-ea"/>
              <a:cs typeface="+mj-cs"/>
            </a:endParaRPr>
          </a:p>
        </p:txBody>
      </p:sp>
      <p:graphicFrame>
        <p:nvGraphicFramePr>
          <p:cNvPr id="333" name="Google Shape;331;p46">
            <a:extLst>
              <a:ext uri="{FF2B5EF4-FFF2-40B4-BE49-F238E27FC236}">
                <a16:creationId xmlns:a16="http://schemas.microsoft.com/office/drawing/2014/main" id="{0852EE45-C4A8-49D1-9E47-891B4C8C7371}"/>
              </a:ext>
            </a:extLst>
          </p:cNvPr>
          <p:cNvGraphicFramePr/>
          <p:nvPr/>
        </p:nvGraphicFramePr>
        <p:xfrm>
          <a:off x="628649" y="1183341"/>
          <a:ext cx="8261777" cy="345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618F-001C-42F9-A3B6-8448449D7550}"/>
              </a:ext>
            </a:extLst>
          </p:cNvPr>
          <p:cNvSpPr>
            <a:spLocks noGrp="1"/>
          </p:cNvSpPr>
          <p:nvPr>
            <p:ph type="title"/>
          </p:nvPr>
        </p:nvSpPr>
        <p:spPr/>
        <p:txBody>
          <a:bodyPr>
            <a:normAutofit fontScale="90000"/>
          </a:bodyPr>
          <a:lstStyle/>
          <a:p>
            <a:r>
              <a:rPr lang="en-US" dirty="0"/>
              <a:t>ARCHITECTURE DIAGRAM VIDEO PROCESSING</a:t>
            </a:r>
            <a:endParaRPr lang="en-IN" dirty="0"/>
          </a:p>
        </p:txBody>
      </p:sp>
      <p:pic>
        <p:nvPicPr>
          <p:cNvPr id="8" name="Picture 7">
            <a:extLst>
              <a:ext uri="{FF2B5EF4-FFF2-40B4-BE49-F238E27FC236}">
                <a16:creationId xmlns:a16="http://schemas.microsoft.com/office/drawing/2014/main" id="{9E96753A-832F-1349-8B06-65ABBD3C4F87}"/>
              </a:ext>
            </a:extLst>
          </p:cNvPr>
          <p:cNvPicPr>
            <a:picLocks noChangeAspect="1"/>
          </p:cNvPicPr>
          <p:nvPr/>
        </p:nvPicPr>
        <p:blipFill>
          <a:blip r:embed="rId2"/>
          <a:stretch>
            <a:fillRect/>
          </a:stretch>
        </p:blipFill>
        <p:spPr>
          <a:xfrm>
            <a:off x="177800" y="1276350"/>
            <a:ext cx="8788400" cy="2590800"/>
          </a:xfrm>
          <a:prstGeom prst="rect">
            <a:avLst/>
          </a:prstGeom>
        </p:spPr>
      </p:pic>
    </p:spTree>
    <p:extLst>
      <p:ext uri="{BB962C8B-B14F-4D97-AF65-F5344CB8AC3E}">
        <p14:creationId xmlns:p14="http://schemas.microsoft.com/office/powerpoint/2010/main" val="69144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618F-001C-42F9-A3B6-8448449D7550}"/>
              </a:ext>
            </a:extLst>
          </p:cNvPr>
          <p:cNvSpPr>
            <a:spLocks noGrp="1"/>
          </p:cNvSpPr>
          <p:nvPr>
            <p:ph type="title"/>
          </p:nvPr>
        </p:nvSpPr>
        <p:spPr/>
        <p:txBody>
          <a:bodyPr>
            <a:normAutofit/>
          </a:bodyPr>
          <a:lstStyle/>
          <a:p>
            <a:r>
              <a:rPr lang="en-US" dirty="0"/>
              <a:t>ARCHITECTURE DIAGRAM USER PERSPECTIVE</a:t>
            </a:r>
            <a:endParaRPr lang="en-IN" dirty="0"/>
          </a:p>
        </p:txBody>
      </p:sp>
      <p:pic>
        <p:nvPicPr>
          <p:cNvPr id="7" name="Picture 6">
            <a:extLst>
              <a:ext uri="{FF2B5EF4-FFF2-40B4-BE49-F238E27FC236}">
                <a16:creationId xmlns:a16="http://schemas.microsoft.com/office/drawing/2014/main" id="{17C95615-35D3-6142-937C-F76D0496805D}"/>
              </a:ext>
            </a:extLst>
          </p:cNvPr>
          <p:cNvPicPr>
            <a:picLocks noChangeAspect="1"/>
          </p:cNvPicPr>
          <p:nvPr/>
        </p:nvPicPr>
        <p:blipFill>
          <a:blip r:embed="rId2"/>
          <a:stretch>
            <a:fillRect/>
          </a:stretch>
        </p:blipFill>
        <p:spPr>
          <a:xfrm>
            <a:off x="1846907" y="1084254"/>
            <a:ext cx="6083929" cy="4059245"/>
          </a:xfrm>
          <a:prstGeom prst="rect">
            <a:avLst/>
          </a:prstGeom>
        </p:spPr>
      </p:pic>
    </p:spTree>
    <p:extLst>
      <p:ext uri="{BB962C8B-B14F-4D97-AF65-F5344CB8AC3E}">
        <p14:creationId xmlns:p14="http://schemas.microsoft.com/office/powerpoint/2010/main" val="618131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2EA6-9ABA-7040-8244-D3805CBB11FB}"/>
              </a:ext>
            </a:extLst>
          </p:cNvPr>
          <p:cNvSpPr>
            <a:spLocks noGrp="1"/>
          </p:cNvSpPr>
          <p:nvPr>
            <p:ph type="title"/>
          </p:nvPr>
        </p:nvSpPr>
        <p:spPr/>
        <p:txBody>
          <a:bodyPr>
            <a:normAutofit/>
          </a:bodyPr>
          <a:lstStyle/>
          <a:p>
            <a:r>
              <a:rPr lang="en-US" sz="2800" dirty="0"/>
              <a:t>Database Architecture(Entity Relationship Diagram)</a:t>
            </a:r>
          </a:p>
        </p:txBody>
      </p:sp>
      <p:pic>
        <p:nvPicPr>
          <p:cNvPr id="5" name="Picture 4">
            <a:extLst>
              <a:ext uri="{FF2B5EF4-FFF2-40B4-BE49-F238E27FC236}">
                <a16:creationId xmlns:a16="http://schemas.microsoft.com/office/drawing/2014/main" id="{7608A67F-D2F8-F54A-B820-E42BB2E8B957}"/>
              </a:ext>
            </a:extLst>
          </p:cNvPr>
          <p:cNvPicPr>
            <a:picLocks noChangeAspect="1"/>
          </p:cNvPicPr>
          <p:nvPr/>
        </p:nvPicPr>
        <p:blipFill>
          <a:blip r:embed="rId2"/>
          <a:stretch>
            <a:fillRect/>
          </a:stretch>
        </p:blipFill>
        <p:spPr>
          <a:xfrm>
            <a:off x="1426779" y="1127672"/>
            <a:ext cx="6101255" cy="3472596"/>
          </a:xfrm>
          <a:prstGeom prst="rect">
            <a:avLst/>
          </a:prstGeom>
        </p:spPr>
      </p:pic>
    </p:spTree>
    <p:extLst>
      <p:ext uri="{BB962C8B-B14F-4D97-AF65-F5344CB8AC3E}">
        <p14:creationId xmlns:p14="http://schemas.microsoft.com/office/powerpoint/2010/main" val="273017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EF6206-EC36-479E-9486-587200A6AD8D}"/>
              </a:ext>
            </a:extLst>
          </p:cNvPr>
          <p:cNvSpPr>
            <a:spLocks noGrp="1"/>
          </p:cNvSpPr>
          <p:nvPr>
            <p:ph type="title"/>
          </p:nvPr>
        </p:nvSpPr>
        <p:spPr>
          <a:xfrm>
            <a:off x="628650" y="128372"/>
            <a:ext cx="8215673" cy="738300"/>
          </a:xfrm>
        </p:spPr>
        <p:txBody>
          <a:bodyPr vert="horz" lIns="91440" tIns="45720" rIns="91440" bIns="45720" rtlCol="0" anchor="ctr">
            <a:normAutofit fontScale="90000"/>
          </a:bodyPr>
          <a:lstStyle/>
          <a:p>
            <a:pPr defTabSz="914400"/>
            <a:r>
              <a:rPr lang="en-IN" sz="3100" b="1" dirty="0"/>
              <a:t>Comparative study between different Speech to Text Methods</a:t>
            </a:r>
            <a:r>
              <a:rPr lang="en-US" sz="3100" b="1" dirty="0">
                <a:solidFill>
                  <a:srgbClr val="FFFFFF"/>
                </a:solidFill>
              </a:rPr>
              <a:t>:</a:t>
            </a:r>
            <a:r>
              <a:rPr lang="en-US" sz="3100" b="1" kern="1200" dirty="0">
                <a:solidFill>
                  <a:srgbClr val="FFFFFF"/>
                </a:solidFill>
                <a:latin typeface="+mj-lt"/>
                <a:ea typeface="+mj-ea"/>
                <a:cs typeface="+mj-cs"/>
              </a:rPr>
              <a:t>ween </a:t>
            </a:r>
            <a:r>
              <a:rPr lang="en-US" sz="2400" kern="1200" dirty="0">
                <a:solidFill>
                  <a:srgbClr val="FFFFFF"/>
                </a:solidFill>
                <a:latin typeface="+mj-lt"/>
                <a:ea typeface="+mj-ea"/>
                <a:cs typeface="+mj-cs"/>
              </a:rPr>
              <a:t>different Speech to Text methods</a:t>
            </a:r>
          </a:p>
        </p:txBody>
      </p:sp>
      <p:sp>
        <p:nvSpPr>
          <p:cNvPr id="17" name="TextBox 16">
            <a:extLst>
              <a:ext uri="{FF2B5EF4-FFF2-40B4-BE49-F238E27FC236}">
                <a16:creationId xmlns:a16="http://schemas.microsoft.com/office/drawing/2014/main" id="{AF01050B-0E3B-44A3-A381-68A5B5F667D7}"/>
              </a:ext>
            </a:extLst>
          </p:cNvPr>
          <p:cNvSpPr txBox="1"/>
          <p:nvPr/>
        </p:nvSpPr>
        <p:spPr>
          <a:xfrm>
            <a:off x="628650" y="2131312"/>
            <a:ext cx="1002983" cy="1238801"/>
          </a:xfrm>
          <a:prstGeom prst="rect">
            <a:avLst/>
          </a:prstGeom>
          <a:noFill/>
        </p:spPr>
        <p:txBody>
          <a:bodyPr wrap="square" rtlCol="0">
            <a:spAutoFit/>
          </a:bodyPr>
          <a:lstStyle/>
          <a:p>
            <a:pPr>
              <a:spcAft>
                <a:spcPts val="600"/>
              </a:spcAft>
            </a:pPr>
            <a:r>
              <a:rPr lang="en-IN" sz="1400" dirty="0">
                <a:hlinkClick r:id="rId2"/>
              </a:rPr>
              <a:t>Topic-Non </a:t>
            </a:r>
            <a:r>
              <a:rPr lang="en-IN" sz="1400" dirty="0" err="1">
                <a:hlinkClick r:id="rId2"/>
              </a:rPr>
              <a:t>Hierarchial</a:t>
            </a:r>
            <a:r>
              <a:rPr lang="en-IN" sz="1400" dirty="0">
                <a:hlinkClick r:id="rId2"/>
              </a:rPr>
              <a:t>/K-Means Clustering</a:t>
            </a:r>
            <a:r>
              <a:rPr lang="en-IN" sz="1350" dirty="0">
                <a:hlinkClick r:id="rId2"/>
              </a:rPr>
              <a:t>
</a:t>
            </a:r>
            <a:endParaRPr lang="en-IN" sz="1350" dirty="0"/>
          </a:p>
        </p:txBody>
      </p:sp>
      <p:graphicFrame>
        <p:nvGraphicFramePr>
          <p:cNvPr id="13" name="Table 13">
            <a:extLst>
              <a:ext uri="{FF2B5EF4-FFF2-40B4-BE49-F238E27FC236}">
                <a16:creationId xmlns:a16="http://schemas.microsoft.com/office/drawing/2014/main" id="{C5C48395-650A-48ED-98EC-03B80EC5E385}"/>
              </a:ext>
            </a:extLst>
          </p:cNvPr>
          <p:cNvGraphicFramePr>
            <a:graphicFrameLocks noGrp="1"/>
          </p:cNvGraphicFramePr>
          <p:nvPr>
            <p:extLst>
              <p:ext uri="{D42A27DB-BD31-4B8C-83A1-F6EECF244321}">
                <p14:modId xmlns:p14="http://schemas.microsoft.com/office/powerpoint/2010/main" val="3780780914"/>
              </p:ext>
            </p:extLst>
          </p:nvPr>
        </p:nvGraphicFramePr>
        <p:xfrm>
          <a:off x="1990165" y="949636"/>
          <a:ext cx="6392128" cy="3890419"/>
        </p:xfrm>
        <a:graphic>
          <a:graphicData uri="http://schemas.openxmlformats.org/drawingml/2006/table">
            <a:tbl>
              <a:tblPr firstRow="1" bandRow="1">
                <a:tableStyleId>{8EC20E35-A176-4012-BC5E-935CFFF8708E}</a:tableStyleId>
              </a:tblPr>
              <a:tblGrid>
                <a:gridCol w="1272453">
                  <a:extLst>
                    <a:ext uri="{9D8B030D-6E8A-4147-A177-3AD203B41FA5}">
                      <a16:colId xmlns:a16="http://schemas.microsoft.com/office/drawing/2014/main" val="2236637104"/>
                    </a:ext>
                  </a:extLst>
                </a:gridCol>
                <a:gridCol w="1875360">
                  <a:extLst>
                    <a:ext uri="{9D8B030D-6E8A-4147-A177-3AD203B41FA5}">
                      <a16:colId xmlns:a16="http://schemas.microsoft.com/office/drawing/2014/main" val="2329318124"/>
                    </a:ext>
                  </a:extLst>
                </a:gridCol>
                <a:gridCol w="3244315">
                  <a:extLst>
                    <a:ext uri="{9D8B030D-6E8A-4147-A177-3AD203B41FA5}">
                      <a16:colId xmlns:a16="http://schemas.microsoft.com/office/drawing/2014/main" val="420276952"/>
                    </a:ext>
                  </a:extLst>
                </a:gridCol>
              </a:tblGrid>
              <a:tr h="407588">
                <a:tc>
                  <a:txBody>
                    <a:bodyPr/>
                    <a:lstStyle/>
                    <a:p>
                      <a:r>
                        <a:rPr lang="en-IN" sz="1200" b="0" cap="all" spc="150">
                          <a:solidFill>
                            <a:schemeClr val="lt1"/>
                          </a:solidFill>
                        </a:rPr>
                        <a:t>Method</a:t>
                      </a:r>
                    </a:p>
                  </a:txBody>
                  <a:tcPr marL="98128" marR="98128" marT="98128" marB="98128"/>
                </a:tc>
                <a:tc>
                  <a:txBody>
                    <a:bodyPr/>
                    <a:lstStyle/>
                    <a:p>
                      <a:r>
                        <a:rPr lang="en-IN" sz="1200" b="0" cap="all" spc="150">
                          <a:solidFill>
                            <a:schemeClr val="lt1"/>
                          </a:solidFill>
                        </a:rPr>
                        <a:t>Description</a:t>
                      </a:r>
                    </a:p>
                  </a:txBody>
                  <a:tcPr marL="98128" marR="98128" marT="98128" marB="98128"/>
                </a:tc>
                <a:tc>
                  <a:txBody>
                    <a:bodyPr/>
                    <a:lstStyle/>
                    <a:p>
                      <a:r>
                        <a:rPr lang="en-IN" sz="1200" b="0" cap="all" spc="150">
                          <a:solidFill>
                            <a:schemeClr val="lt1"/>
                          </a:solidFill>
                        </a:rPr>
                        <a:t>Converted text</a:t>
                      </a:r>
                    </a:p>
                  </a:txBody>
                  <a:tcPr marL="98128" marR="98128" marT="98128" marB="98128"/>
                </a:tc>
                <a:extLst>
                  <a:ext uri="{0D108BD9-81ED-4DB2-BD59-A6C34878D82A}">
                    <a16:rowId xmlns:a16="http://schemas.microsoft.com/office/drawing/2014/main" val="3724265717"/>
                  </a:ext>
                </a:extLst>
              </a:tr>
              <a:tr h="1258782">
                <a:tc>
                  <a:txBody>
                    <a:bodyPr/>
                    <a:lstStyle/>
                    <a:p>
                      <a:r>
                        <a:rPr lang="en-IN" sz="1000" cap="none" spc="0" dirty="0">
                          <a:solidFill>
                            <a:schemeClr val="tx1"/>
                          </a:solidFill>
                        </a:rPr>
                        <a:t>Deep Speech(v0.6)</a:t>
                      </a:r>
                    </a:p>
                    <a:p>
                      <a:endParaRPr lang="en-IN" sz="1000" cap="none" spc="0" dirty="0">
                        <a:solidFill>
                          <a:schemeClr val="tx1"/>
                        </a:solidFill>
                      </a:endParaRPr>
                    </a:p>
                  </a:txBody>
                  <a:tcPr marL="98128" marR="98128" marT="98128" marB="98128"/>
                </a:tc>
                <a:tc>
                  <a:txBody>
                    <a:bodyPr/>
                    <a:lstStyle/>
                    <a:p>
                      <a:r>
                        <a:rPr lang="en-US" sz="1000" b="0" kern="1200" cap="none" spc="0">
                          <a:solidFill>
                            <a:schemeClr val="tx1"/>
                          </a:solidFill>
                          <a:effectLst/>
                        </a:rPr>
                        <a:t>DeepSpeech is an open source Speech-To-Text engine, using a model trained by machine learning techniques based on </a:t>
                      </a:r>
                      <a:r>
                        <a:rPr lang="en-US" sz="1000" b="0" u="sng" kern="1200" cap="none" spc="0">
                          <a:solidFill>
                            <a:schemeClr val="tx1"/>
                          </a:solidFill>
                          <a:effectLst/>
                          <a:hlinkClick r:id="rId3"/>
                        </a:rPr>
                        <a:t>Baidu's Deep Speech research paper</a:t>
                      </a:r>
                      <a:endParaRPr lang="en-IN" sz="1000" cap="none" spc="0">
                        <a:solidFill>
                          <a:schemeClr val="tx1"/>
                        </a:solidFill>
                      </a:endParaRPr>
                    </a:p>
                  </a:txBody>
                  <a:tcPr marL="98128" marR="98128" marT="98128" marB="98128"/>
                </a:tc>
                <a:tc>
                  <a:txBody>
                    <a:bodyPr/>
                    <a:lstStyle/>
                    <a:p>
                      <a:r>
                        <a:rPr lang="en-US" sz="1000" cap="none" spc="0">
                          <a:solidFill>
                            <a:schemeClr val="tx1"/>
                          </a:solidFill>
                        </a:rPr>
                        <a:t>for a rod the are very tame moreover a yeoman a eneas fish also tea a la la romana memorat o the artesian corollaries the Hermione as the latter was a fine early the one old man ever or tomfooleries all onotawah murmured betrothed must readmore</a:t>
                      </a:r>
                      <a:endParaRPr lang="en-IN" sz="1000" cap="none" spc="0">
                        <a:solidFill>
                          <a:schemeClr val="tx1"/>
                        </a:solidFill>
                      </a:endParaRPr>
                    </a:p>
                  </a:txBody>
                  <a:tcPr marL="98128" marR="98128" marT="98128" marB="98128"/>
                </a:tc>
                <a:extLst>
                  <a:ext uri="{0D108BD9-81ED-4DB2-BD59-A6C34878D82A}">
                    <a16:rowId xmlns:a16="http://schemas.microsoft.com/office/drawing/2014/main" val="542275972"/>
                  </a:ext>
                </a:extLst>
              </a:tr>
              <a:tr h="818509">
                <a:tc>
                  <a:txBody>
                    <a:bodyPr/>
                    <a:lstStyle/>
                    <a:p>
                      <a:r>
                        <a:rPr lang="en-IN" sz="1000" cap="none" spc="0">
                          <a:solidFill>
                            <a:schemeClr val="tx1"/>
                          </a:solidFill>
                        </a:rPr>
                        <a:t>Pocket Sphinx</a:t>
                      </a:r>
                    </a:p>
                  </a:txBody>
                  <a:tcPr marL="98128" marR="98128" marT="98128" marB="98128"/>
                </a:tc>
                <a:tc>
                  <a:txBody>
                    <a:bodyPr/>
                    <a:lstStyle/>
                    <a:p>
                      <a:r>
                        <a:rPr lang="en-US" sz="1000" b="0" kern="1200" cap="none" spc="0">
                          <a:solidFill>
                            <a:schemeClr val="tx1"/>
                          </a:solidFill>
                          <a:effectLst/>
                        </a:rPr>
                        <a:t>Pocketsphinx is a part of the </a:t>
                      </a:r>
                      <a:r>
                        <a:rPr lang="en-US" sz="1000" b="0" u="none" strike="noStrike" kern="1200" cap="none" spc="0">
                          <a:solidFill>
                            <a:schemeClr val="tx1"/>
                          </a:solidFill>
                          <a:effectLst/>
                          <a:hlinkClick r:id="rId4"/>
                        </a:rPr>
                        <a:t>CMU Sphinx</a:t>
                      </a:r>
                      <a:r>
                        <a:rPr lang="en-US" sz="1000" b="0" kern="1200" cap="none" spc="0">
                          <a:solidFill>
                            <a:schemeClr val="tx1"/>
                          </a:solidFill>
                          <a:effectLst/>
                        </a:rPr>
                        <a:t> Open Source Toolkit For Speech Recognition.</a:t>
                      </a:r>
                      <a:endParaRPr lang="en-IN" sz="1000" cap="none" spc="0">
                        <a:solidFill>
                          <a:schemeClr val="tx1"/>
                        </a:solidFill>
                      </a:endParaRPr>
                    </a:p>
                  </a:txBody>
                  <a:tcPr marL="98128" marR="98128" marT="98128" marB="98128"/>
                </a:tc>
                <a:tc>
                  <a:txBody>
                    <a:bodyPr/>
                    <a:lstStyle/>
                    <a:p>
                      <a:r>
                        <a:rPr lang="en-US" sz="1000" cap="none" spc="0">
                          <a:solidFill>
                            <a:schemeClr val="tx1"/>
                          </a:solidFill>
                        </a:rPr>
                        <a:t>mm her art or her or him on blue were or new were are you are working here are are you to your need career or who need our law hill and longer a wall.</a:t>
                      </a:r>
                      <a:endParaRPr lang="en-IN" sz="1000" cap="none" spc="0">
                        <a:solidFill>
                          <a:schemeClr val="tx1"/>
                        </a:solidFill>
                      </a:endParaRPr>
                    </a:p>
                  </a:txBody>
                  <a:tcPr marL="98128" marR="98128" marT="98128" marB="98128"/>
                </a:tc>
                <a:extLst>
                  <a:ext uri="{0D108BD9-81ED-4DB2-BD59-A6C34878D82A}">
                    <a16:rowId xmlns:a16="http://schemas.microsoft.com/office/drawing/2014/main" val="3245997136"/>
                  </a:ext>
                </a:extLst>
              </a:tr>
              <a:tr h="1405540">
                <a:tc>
                  <a:txBody>
                    <a:bodyPr/>
                    <a:lstStyle/>
                    <a:p>
                      <a:r>
                        <a:rPr lang="en-IN" sz="1000" cap="none" spc="0">
                          <a:solidFill>
                            <a:schemeClr val="tx1"/>
                          </a:solidFill>
                        </a:rPr>
                        <a:t>Azure Speech to Text(Cognitive Services)</a:t>
                      </a:r>
                    </a:p>
                  </a:txBody>
                  <a:tcPr marL="98128" marR="98128" marT="98128" marB="98128"/>
                </a:tc>
                <a:tc>
                  <a:txBody>
                    <a:bodyPr/>
                    <a:lstStyle/>
                    <a:p>
                      <a:r>
                        <a:rPr lang="en-US" sz="1000" cap="none" spc="0">
                          <a:solidFill>
                            <a:schemeClr val="tx1"/>
                          </a:solidFill>
                        </a:rPr>
                        <a:t> Speech-to-text from the Speech service, also known as speech recognition, enables real-time transcription of audio streams into text.</a:t>
                      </a:r>
                      <a:endParaRPr lang="en-IN" sz="1000" cap="none" spc="0">
                        <a:solidFill>
                          <a:schemeClr val="tx1"/>
                        </a:solidFill>
                      </a:endParaRPr>
                    </a:p>
                  </a:txBody>
                  <a:tcPr marL="98128" marR="98128" marT="98128" marB="98128"/>
                </a:tc>
                <a:tc>
                  <a:txBody>
                    <a:bodyPr/>
                    <a:lstStyle/>
                    <a:p>
                      <a:r>
                        <a:rPr lang="en-US" sz="1000" cap="none" spc="0" dirty="0">
                          <a:solidFill>
                            <a:schemeClr val="tx1"/>
                          </a:solidFill>
                        </a:rPr>
                        <a:t>So classic.</a:t>
                      </a:r>
                    </a:p>
                    <a:p>
                      <a:r>
                        <a:rPr lang="en-US" sz="1000" cap="none" spc="0" dirty="0">
                          <a:solidFill>
                            <a:schemeClr val="tx1"/>
                          </a:solidFill>
                        </a:rPr>
                        <a:t>What are we doing clustering?</a:t>
                      </a:r>
                    </a:p>
                    <a:p>
                      <a:r>
                        <a:rPr lang="en-US" sz="1000" cap="none" spc="0" dirty="0">
                          <a:solidFill>
                            <a:schemeClr val="tx1"/>
                          </a:solidFill>
                        </a:rPr>
                        <a:t>Grouping.</a:t>
                      </a:r>
                    </a:p>
                    <a:p>
                      <a:r>
                        <a:rPr lang="en-US" sz="1000" cap="none" spc="0" dirty="0">
                          <a:solidFill>
                            <a:schemeClr val="tx1"/>
                          </a:solidFill>
                        </a:rPr>
                        <a:t>Homogeneous data points exactly. We group homogeneous data to create a cluster.</a:t>
                      </a:r>
                    </a:p>
                    <a:p>
                      <a:r>
                        <a:rPr lang="en-US" sz="1000" cap="none" spc="0" dirty="0">
                          <a:solidFill>
                            <a:schemeClr val="tx1"/>
                          </a:solidFill>
                        </a:rPr>
                        <a:t>This is performed generally as part of our </a:t>
                      </a:r>
                      <a:r>
                        <a:rPr lang="en-US" sz="1000" cap="none" spc="0" dirty="0" err="1">
                          <a:solidFill>
                            <a:schemeClr val="tx1"/>
                          </a:solidFill>
                        </a:rPr>
                        <a:t>eda</a:t>
                      </a:r>
                      <a:r>
                        <a:rPr lang="en-US" sz="1000" cap="none" spc="0" dirty="0">
                          <a:solidFill>
                            <a:schemeClr val="tx1"/>
                          </a:solidFill>
                        </a:rPr>
                        <a:t> concepts.</a:t>
                      </a:r>
                    </a:p>
                    <a:p>
                      <a:endParaRPr lang="en-IN" sz="1000" cap="none" spc="0" dirty="0">
                        <a:solidFill>
                          <a:schemeClr val="tx1"/>
                        </a:solidFill>
                      </a:endParaRPr>
                    </a:p>
                  </a:txBody>
                  <a:tcPr marL="98128" marR="98128" marT="98128" marB="98128"/>
                </a:tc>
                <a:extLst>
                  <a:ext uri="{0D108BD9-81ED-4DB2-BD59-A6C34878D82A}">
                    <a16:rowId xmlns:a16="http://schemas.microsoft.com/office/drawing/2014/main" val="3011664856"/>
                  </a:ext>
                </a:extLst>
              </a:tr>
            </a:tbl>
          </a:graphicData>
        </a:graphic>
      </p:graphicFrame>
    </p:spTree>
    <p:extLst>
      <p:ext uri="{BB962C8B-B14F-4D97-AF65-F5344CB8AC3E}">
        <p14:creationId xmlns:p14="http://schemas.microsoft.com/office/powerpoint/2010/main" val="1433042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D3EB-84AE-45E9-8475-1AD59261888D"/>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237"/>
  <p:tag name="ISPRINGONLINEFOLDERPATH" val="Каталог/Game On"/>
  <p:tag name="ISPRINGCLOUDFOLDERID" val="0"/>
  <p:tag name="ISPRINGCLOUDFOLDERPATH" val="Content List"/>
  <p:tag name="ISPRING_PLAYERS_CUSTOMIZATION" val="UEsDBBQAAgAIAG+6ZkZ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QIAABQAAgAIAG+6ZkZ7BdOSwAEAANoDAAAPAAAAAAAAAAEAAAAAAAAAAABub25lL3BsYXllci54bWxQSwUGAAAAAAEAAQA9AAAA7QEAAAAA"/>
  <p:tag name="ISPRING_PRESENTATION_TITLE" val="9398491"/>
  <p:tag name="ISPRING_RESOURCE_PATHS_HASH_PRESENTER" val="3a2b887b1e167dec789c9868c1f639f28fd3d5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707</TotalTime>
  <Words>649</Words>
  <Application>Microsoft Macintosh PowerPoint</Application>
  <PresentationFormat>On-screen Show (16:9)</PresentationFormat>
  <Paragraphs>74</Paragraphs>
  <Slides>16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Righteous</vt:lpstr>
      <vt:lpstr>Squada One</vt:lpstr>
      <vt:lpstr>Office Theme</vt:lpstr>
      <vt:lpstr>AI Enabled Recommendation Chatbot</vt:lpstr>
      <vt:lpstr>Introduction:</vt:lpstr>
      <vt:lpstr>USER JOURNEY:</vt:lpstr>
      <vt:lpstr>Project Journey:</vt:lpstr>
      <vt:lpstr>APPLICATION LAYERS</vt:lpstr>
      <vt:lpstr>ARCHITECTURE DIAGRAM VIDEO PROCESSING</vt:lpstr>
      <vt:lpstr>ARCHITECTURE DIAGRAM USER PERSPECTIVE</vt:lpstr>
      <vt:lpstr>Database Architecture(Entity Relationship Diagram)</vt:lpstr>
      <vt:lpstr>Comparative study between different Speech to Text Methods:ween different Speech to Text methods</vt:lpstr>
      <vt:lpstr>FINISHED ITEMS:</vt:lpstr>
      <vt:lpstr>ILLUSTRATIONS OF FINISHED ITEMS:</vt:lpstr>
      <vt:lpstr>ILLUSTRATIONS:</vt:lpstr>
      <vt:lpstr>ILLUSTRATIONS:</vt:lpstr>
      <vt:lpstr>DEMO</vt:lpstr>
      <vt:lpstr>Q&amp;A</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Chatbot for Speech-Enabled Recommendation</dc:title>
  <dc:creator>Deb, Seshadri</dc:creator>
  <cp:lastModifiedBy>Himanshu Kesarvani</cp:lastModifiedBy>
  <cp:revision>22</cp:revision>
  <dcterms:created xsi:type="dcterms:W3CDTF">2020-06-05T12:24:54Z</dcterms:created>
  <dcterms:modified xsi:type="dcterms:W3CDTF">2020-06-19T07:16:16Z</dcterms:modified>
</cp:coreProperties>
</file>